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Ubuntu Condensed"/>
      <p:regular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Lato Light"/>
      <p:regular r:id="rId34"/>
      <p:bold r:id="rId35"/>
      <p:italic r:id="rId36"/>
      <p:boldItalic r:id="rId37"/>
    </p:embeddedFont>
    <p:embeddedFont>
      <p:font typeface="Fira Sans Condensed Medium"/>
      <p:regular r:id="rId38"/>
      <p:bold r:id="rId39"/>
      <p:italic r:id="rId40"/>
      <p:boldItalic r:id="rId41"/>
    </p:embeddedFont>
    <p:embeddedFont>
      <p:font typeface="Fira Sans Extra Condensed Medium"/>
      <p:regular r:id="rId42"/>
      <p:bold r:id="rId43"/>
      <p:italic r:id="rId44"/>
      <p:boldItalic r:id="rId45"/>
    </p:embeddedFont>
    <p:embeddedFont>
      <p:font typeface="Livvic Medium"/>
      <p:regular r:id="rId46"/>
      <p:bold r:id="rId47"/>
      <p:italic r:id="rId48"/>
      <p:boldItalic r:id="rId49"/>
    </p:embeddedFont>
    <p:embeddedFont>
      <p:font typeface="Livvic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CondensedMedium-italic.fntdata"/><Relationship Id="rId42" Type="http://schemas.openxmlformats.org/officeDocument/2006/relationships/font" Target="fonts/FiraSansExtraCondensedMedium-regular.fntdata"/><Relationship Id="rId41" Type="http://schemas.openxmlformats.org/officeDocument/2006/relationships/font" Target="fonts/FiraSansCondensedMedium-boldItalic.fntdata"/><Relationship Id="rId44" Type="http://schemas.openxmlformats.org/officeDocument/2006/relationships/font" Target="fonts/FiraSansExtraCondensedMedium-italic.fntdata"/><Relationship Id="rId43" Type="http://schemas.openxmlformats.org/officeDocument/2006/relationships/font" Target="fonts/FiraSansExtraCondensedMedium-bold.fntdata"/><Relationship Id="rId46" Type="http://schemas.openxmlformats.org/officeDocument/2006/relationships/font" Target="fonts/LivvicMedium-regular.fntdata"/><Relationship Id="rId45" Type="http://schemas.openxmlformats.org/officeDocument/2006/relationships/font" Target="fonts/FiraSansExtraCondensed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ivvicMedium-italic.fntdata"/><Relationship Id="rId47" Type="http://schemas.openxmlformats.org/officeDocument/2006/relationships/font" Target="fonts/LivvicMedium-bold.fntdata"/><Relationship Id="rId49" Type="http://schemas.openxmlformats.org/officeDocument/2006/relationships/font" Target="fonts/Livvic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33" Type="http://schemas.openxmlformats.org/officeDocument/2006/relationships/font" Target="fonts/Lato-boldItalic.fntdata"/><Relationship Id="rId32" Type="http://schemas.openxmlformats.org/officeDocument/2006/relationships/font" Target="fonts/Lato-italic.fntdata"/><Relationship Id="rId35" Type="http://schemas.openxmlformats.org/officeDocument/2006/relationships/font" Target="fonts/LatoLight-bold.fntdata"/><Relationship Id="rId34" Type="http://schemas.openxmlformats.org/officeDocument/2006/relationships/font" Target="fonts/LatoLight-regular.fntdata"/><Relationship Id="rId37" Type="http://schemas.openxmlformats.org/officeDocument/2006/relationships/font" Target="fonts/LatoLight-boldItalic.fntdata"/><Relationship Id="rId36" Type="http://schemas.openxmlformats.org/officeDocument/2006/relationships/font" Target="fonts/LatoLight-italic.fntdata"/><Relationship Id="rId39" Type="http://schemas.openxmlformats.org/officeDocument/2006/relationships/font" Target="fonts/FiraSansCondensedMedium-bold.fntdata"/><Relationship Id="rId38" Type="http://schemas.openxmlformats.org/officeDocument/2006/relationships/font" Target="fonts/FiraSansCondensedMedium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font" Target="fonts/UbuntuCondensed-regular.fntdata"/><Relationship Id="rId51" Type="http://schemas.openxmlformats.org/officeDocument/2006/relationships/font" Target="fonts/Livvic-bold.fntdata"/><Relationship Id="rId50" Type="http://schemas.openxmlformats.org/officeDocument/2006/relationships/font" Target="fonts/Livvic-regular.fntdata"/><Relationship Id="rId53" Type="http://schemas.openxmlformats.org/officeDocument/2006/relationships/font" Target="fonts/Livvic-boldItalic.fntdata"/><Relationship Id="rId52" Type="http://schemas.openxmlformats.org/officeDocument/2006/relationships/font" Target="fonts/Livvic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5527769b7_1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5527769b7_1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df3380146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df3380146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df33801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df33801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bad74673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bad74673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df338014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df338014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df338014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df338014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df338014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df338014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df338014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df338014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633a8584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633a8584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633a8584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0633a8584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df1d817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df1d817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5527769b7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5527769b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05527769b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05527769b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fcacba56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cfcacba56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bad74673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bad74673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THIS!!!!!!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bad74673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6bad74673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bad74673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bad74673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bad74673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bad74673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bad74673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bad7467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5527769b7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5527769b7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df1d8174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df1d8174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df1d8174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df1d8174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T2micro EC2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bad74673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bad74673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57925" y="396350"/>
            <a:ext cx="3206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91825" y="2333500"/>
            <a:ext cx="2538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8039750" y="381000"/>
            <a:ext cx="1457400" cy="1457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8900" y="-394400"/>
            <a:ext cx="4004400" cy="40044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2002501" y="3200077"/>
            <a:ext cx="21720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 flipH="1">
            <a:off x="2135311" y="1656041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hasCustomPrompt="1" idx="2" type="title"/>
          </p:nvPr>
        </p:nvSpPr>
        <p:spPr>
          <a:xfrm>
            <a:off x="5415571" y="1896600"/>
            <a:ext cx="14478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3" type="subTitle"/>
          </p:nvPr>
        </p:nvSpPr>
        <p:spPr>
          <a:xfrm>
            <a:off x="5180397" y="3410116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4" type="subTitle"/>
          </p:nvPr>
        </p:nvSpPr>
        <p:spPr>
          <a:xfrm flipH="1">
            <a:off x="2135250" y="1094055"/>
            <a:ext cx="19065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5" type="subTitle"/>
          </p:nvPr>
        </p:nvSpPr>
        <p:spPr>
          <a:xfrm>
            <a:off x="5180400" y="3786567"/>
            <a:ext cx="190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11"/>
          <p:cNvSpPr/>
          <p:nvPr/>
        </p:nvSpPr>
        <p:spPr>
          <a:xfrm>
            <a:off x="-767875" y="374160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/>
          <p:nvPr/>
        </p:nvSpPr>
        <p:spPr>
          <a:xfrm>
            <a:off x="8499950" y="99840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idx="6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 rot="5400000">
            <a:off x="8690975" y="4133625"/>
            <a:ext cx="810000" cy="8100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2"/>
          <p:cNvSpPr/>
          <p:nvPr/>
        </p:nvSpPr>
        <p:spPr>
          <a:xfrm rot="5400000">
            <a:off x="-388825" y="346550"/>
            <a:ext cx="810000" cy="8100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2"/>
          <p:cNvSpPr txBox="1"/>
          <p:nvPr>
            <p:ph type="ctrTitle"/>
          </p:nvPr>
        </p:nvSpPr>
        <p:spPr>
          <a:xfrm flipH="1">
            <a:off x="2735660" y="2962504"/>
            <a:ext cx="1630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1" type="subTitle"/>
          </p:nvPr>
        </p:nvSpPr>
        <p:spPr>
          <a:xfrm flipH="1">
            <a:off x="2597644" y="3616400"/>
            <a:ext cx="19065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hasCustomPrompt="1" idx="2" type="title"/>
          </p:nvPr>
        </p:nvSpPr>
        <p:spPr>
          <a:xfrm flipH="1">
            <a:off x="2703904" y="167588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2"/>
          <p:cNvSpPr txBox="1"/>
          <p:nvPr>
            <p:ph idx="3" type="ctrTitle"/>
          </p:nvPr>
        </p:nvSpPr>
        <p:spPr>
          <a:xfrm flipH="1">
            <a:off x="6515993" y="2962504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5" name="Google Shape;65;p12"/>
          <p:cNvSpPr txBox="1"/>
          <p:nvPr>
            <p:ph idx="4" type="subTitle"/>
          </p:nvPr>
        </p:nvSpPr>
        <p:spPr>
          <a:xfrm flipH="1">
            <a:off x="6584071" y="3616400"/>
            <a:ext cx="19065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2"/>
          <p:cNvSpPr txBox="1"/>
          <p:nvPr>
            <p:ph hasCustomPrompt="1" idx="5" type="title"/>
          </p:nvPr>
        </p:nvSpPr>
        <p:spPr>
          <a:xfrm flipH="1">
            <a:off x="6690326" y="167588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2"/>
          <p:cNvSpPr txBox="1"/>
          <p:nvPr>
            <p:ph idx="6" type="ctrTitle"/>
          </p:nvPr>
        </p:nvSpPr>
        <p:spPr>
          <a:xfrm flipH="1">
            <a:off x="787428" y="2962504"/>
            <a:ext cx="1535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7" type="subTitle"/>
          </p:nvPr>
        </p:nvSpPr>
        <p:spPr>
          <a:xfrm flipH="1">
            <a:off x="601998" y="3616400"/>
            <a:ext cx="19065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hasCustomPrompt="1" idx="8" type="title"/>
          </p:nvPr>
        </p:nvSpPr>
        <p:spPr>
          <a:xfrm flipH="1">
            <a:off x="708262" y="167588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2"/>
          <p:cNvSpPr txBox="1"/>
          <p:nvPr>
            <p:ph idx="9" type="ctrTitle"/>
          </p:nvPr>
        </p:nvSpPr>
        <p:spPr>
          <a:xfrm flipH="1">
            <a:off x="4730387" y="2962504"/>
            <a:ext cx="1630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3" type="subTitle"/>
          </p:nvPr>
        </p:nvSpPr>
        <p:spPr>
          <a:xfrm flipH="1">
            <a:off x="4592385" y="3616400"/>
            <a:ext cx="19065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hasCustomPrompt="1" idx="14" type="title"/>
          </p:nvPr>
        </p:nvSpPr>
        <p:spPr>
          <a:xfrm flipH="1">
            <a:off x="4698643" y="167588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2"/>
          <p:cNvSpPr txBox="1"/>
          <p:nvPr>
            <p:ph idx="15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BIG_NUMBER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hasCustomPrompt="1" type="title"/>
          </p:nvPr>
        </p:nvSpPr>
        <p:spPr>
          <a:xfrm>
            <a:off x="674625" y="2918788"/>
            <a:ext cx="3064500" cy="9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hasCustomPrompt="1" idx="2" type="title"/>
          </p:nvPr>
        </p:nvSpPr>
        <p:spPr>
          <a:xfrm>
            <a:off x="2944550" y="1279425"/>
            <a:ext cx="3064500" cy="9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hasCustomPrompt="1" idx="3" type="title"/>
          </p:nvPr>
        </p:nvSpPr>
        <p:spPr>
          <a:xfrm>
            <a:off x="5070575" y="2815550"/>
            <a:ext cx="3064500" cy="9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1" type="subTitle"/>
          </p:nvPr>
        </p:nvSpPr>
        <p:spPr>
          <a:xfrm flipH="1">
            <a:off x="1253624" y="3906424"/>
            <a:ext cx="19065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4" type="subTitle"/>
          </p:nvPr>
        </p:nvSpPr>
        <p:spPr>
          <a:xfrm flipH="1">
            <a:off x="3266849" y="2125875"/>
            <a:ext cx="24198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5" type="subTitle"/>
          </p:nvPr>
        </p:nvSpPr>
        <p:spPr>
          <a:xfrm flipH="1">
            <a:off x="5795047" y="3930347"/>
            <a:ext cx="19065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3"/>
          <p:cNvSpPr/>
          <p:nvPr/>
        </p:nvSpPr>
        <p:spPr>
          <a:xfrm>
            <a:off x="8733575" y="2947875"/>
            <a:ext cx="855000" cy="8550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-500325" y="854500"/>
            <a:ext cx="855000" cy="8550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 txBox="1"/>
          <p:nvPr>
            <p:ph idx="6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978750" y="2284840"/>
            <a:ext cx="15780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2" type="subTitle"/>
          </p:nvPr>
        </p:nvSpPr>
        <p:spPr>
          <a:xfrm>
            <a:off x="3743100" y="2201140"/>
            <a:ext cx="16578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3" type="subTitle"/>
          </p:nvPr>
        </p:nvSpPr>
        <p:spPr>
          <a:xfrm>
            <a:off x="6547400" y="2284840"/>
            <a:ext cx="1657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4" type="subTitle"/>
          </p:nvPr>
        </p:nvSpPr>
        <p:spPr>
          <a:xfrm>
            <a:off x="896100" y="2481750"/>
            <a:ext cx="17433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4"/>
          <p:cNvSpPr txBox="1"/>
          <p:nvPr>
            <p:ph idx="5" type="subTitle"/>
          </p:nvPr>
        </p:nvSpPr>
        <p:spPr>
          <a:xfrm>
            <a:off x="3700350" y="2481750"/>
            <a:ext cx="17433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14"/>
          <p:cNvSpPr txBox="1"/>
          <p:nvPr>
            <p:ph idx="6" type="subTitle"/>
          </p:nvPr>
        </p:nvSpPr>
        <p:spPr>
          <a:xfrm>
            <a:off x="6504650" y="2481750"/>
            <a:ext cx="17433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1" name="Google Shape;91;p14"/>
          <p:cNvSpPr/>
          <p:nvPr/>
        </p:nvSpPr>
        <p:spPr>
          <a:xfrm rot="-5400000">
            <a:off x="-284275" y="719125"/>
            <a:ext cx="692400" cy="69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 rot="-5400000">
            <a:off x="8885400" y="4066125"/>
            <a:ext cx="692400" cy="69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 rot="10800000">
            <a:off x="8586425" y="271400"/>
            <a:ext cx="885300" cy="8853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-400200" y="3920575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 txBox="1"/>
          <p:nvPr>
            <p:ph idx="1" type="subTitle"/>
          </p:nvPr>
        </p:nvSpPr>
        <p:spPr>
          <a:xfrm>
            <a:off x="6199050" y="3862625"/>
            <a:ext cx="24405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2" type="subTitle"/>
          </p:nvPr>
        </p:nvSpPr>
        <p:spPr>
          <a:xfrm>
            <a:off x="3336550" y="3862625"/>
            <a:ext cx="24708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3" type="subTitle"/>
          </p:nvPr>
        </p:nvSpPr>
        <p:spPr>
          <a:xfrm>
            <a:off x="6199050" y="1247500"/>
            <a:ext cx="24405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15"/>
          <p:cNvSpPr txBox="1"/>
          <p:nvPr>
            <p:ph idx="4" type="subTitle"/>
          </p:nvPr>
        </p:nvSpPr>
        <p:spPr>
          <a:xfrm>
            <a:off x="3365525" y="1247500"/>
            <a:ext cx="24129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1" name="Google Shape;101;p15"/>
          <p:cNvSpPr txBox="1"/>
          <p:nvPr>
            <p:ph idx="5" type="subTitle"/>
          </p:nvPr>
        </p:nvSpPr>
        <p:spPr>
          <a:xfrm>
            <a:off x="678125" y="3862625"/>
            <a:ext cx="24708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6" type="subTitle"/>
          </p:nvPr>
        </p:nvSpPr>
        <p:spPr>
          <a:xfrm>
            <a:off x="707100" y="1247500"/>
            <a:ext cx="24129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15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8901850" y="9465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3233700" y="34842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>
            <p:ph idx="1" type="subTitle"/>
          </p:nvPr>
        </p:nvSpPr>
        <p:spPr>
          <a:xfrm>
            <a:off x="6840839" y="1413059"/>
            <a:ext cx="11946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idx="2" type="subTitle"/>
          </p:nvPr>
        </p:nvSpPr>
        <p:spPr>
          <a:xfrm>
            <a:off x="6826139" y="2427100"/>
            <a:ext cx="12093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3" type="subTitle"/>
          </p:nvPr>
        </p:nvSpPr>
        <p:spPr>
          <a:xfrm>
            <a:off x="6840839" y="3465600"/>
            <a:ext cx="11946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type="ctrTitle"/>
          </p:nvPr>
        </p:nvSpPr>
        <p:spPr>
          <a:xfrm>
            <a:off x="6138482" y="352750"/>
            <a:ext cx="23892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4" type="subTitle"/>
          </p:nvPr>
        </p:nvSpPr>
        <p:spPr>
          <a:xfrm>
            <a:off x="5448539" y="1603721"/>
            <a:ext cx="25869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2" name="Google Shape;112;p16"/>
          <p:cNvSpPr txBox="1"/>
          <p:nvPr>
            <p:ph idx="5" type="subTitle"/>
          </p:nvPr>
        </p:nvSpPr>
        <p:spPr>
          <a:xfrm>
            <a:off x="5448539" y="2612947"/>
            <a:ext cx="25869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3" name="Google Shape;113;p16"/>
          <p:cNvSpPr txBox="1"/>
          <p:nvPr>
            <p:ph idx="6" type="subTitle"/>
          </p:nvPr>
        </p:nvSpPr>
        <p:spPr>
          <a:xfrm>
            <a:off x="5594939" y="3655203"/>
            <a:ext cx="24405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ctrTitle"/>
          </p:nvPr>
        </p:nvSpPr>
        <p:spPr>
          <a:xfrm>
            <a:off x="4514150" y="2715233"/>
            <a:ext cx="34494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4449950" y="2029800"/>
            <a:ext cx="35778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6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7" name="Google Shape;117;p17"/>
          <p:cNvSpPr/>
          <p:nvPr/>
        </p:nvSpPr>
        <p:spPr>
          <a:xfrm>
            <a:off x="8759175" y="15492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148775" y="-84487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7855175" y="476820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type="ctrTitle"/>
          </p:nvPr>
        </p:nvSpPr>
        <p:spPr>
          <a:xfrm>
            <a:off x="2845572" y="1872700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" type="subTitle"/>
          </p:nvPr>
        </p:nvSpPr>
        <p:spPr>
          <a:xfrm>
            <a:off x="2845622" y="2229732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ctrTitle"/>
          </p:nvPr>
        </p:nvSpPr>
        <p:spPr>
          <a:xfrm>
            <a:off x="4735116" y="1872700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24" name="Google Shape;124;p18"/>
          <p:cNvSpPr txBox="1"/>
          <p:nvPr>
            <p:ph idx="3" type="subTitle"/>
          </p:nvPr>
        </p:nvSpPr>
        <p:spPr>
          <a:xfrm>
            <a:off x="4735128" y="2229732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ctrTitle"/>
          </p:nvPr>
        </p:nvSpPr>
        <p:spPr>
          <a:xfrm>
            <a:off x="2845622" y="3228375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5" type="subTitle"/>
          </p:nvPr>
        </p:nvSpPr>
        <p:spPr>
          <a:xfrm>
            <a:off x="2845622" y="3598398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7" name="Google Shape;127;p18"/>
          <p:cNvSpPr txBox="1"/>
          <p:nvPr>
            <p:ph idx="6" type="ctrTitle"/>
          </p:nvPr>
        </p:nvSpPr>
        <p:spPr>
          <a:xfrm>
            <a:off x="4735122" y="3228375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7" type="subTitle"/>
          </p:nvPr>
        </p:nvSpPr>
        <p:spPr>
          <a:xfrm>
            <a:off x="4735128" y="3598398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9" name="Google Shape;129;p18"/>
          <p:cNvSpPr txBox="1"/>
          <p:nvPr>
            <p:ph idx="8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 rot="10800000">
            <a:off x="8901525" y="3692400"/>
            <a:ext cx="955500" cy="955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-486150" y="72275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>
            <p:ph type="ctrTitle"/>
          </p:nvPr>
        </p:nvSpPr>
        <p:spPr>
          <a:xfrm>
            <a:off x="1365726" y="327500"/>
            <a:ext cx="6412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2" type="ctrTitle"/>
          </p:nvPr>
        </p:nvSpPr>
        <p:spPr>
          <a:xfrm>
            <a:off x="1148350" y="1558375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1" type="subTitle"/>
          </p:nvPr>
        </p:nvSpPr>
        <p:spPr>
          <a:xfrm>
            <a:off x="1148400" y="1889625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6" name="Google Shape;136;p19"/>
          <p:cNvSpPr txBox="1"/>
          <p:nvPr>
            <p:ph idx="3" type="ctrTitle"/>
          </p:nvPr>
        </p:nvSpPr>
        <p:spPr>
          <a:xfrm>
            <a:off x="3790369" y="1558375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4" type="subTitle"/>
          </p:nvPr>
        </p:nvSpPr>
        <p:spPr>
          <a:xfrm>
            <a:off x="3790381" y="1889625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8" name="Google Shape;138;p19"/>
          <p:cNvSpPr txBox="1"/>
          <p:nvPr>
            <p:ph idx="5" type="ctrTitle"/>
          </p:nvPr>
        </p:nvSpPr>
        <p:spPr>
          <a:xfrm>
            <a:off x="6432350" y="1558375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idx="6" type="subTitle"/>
          </p:nvPr>
        </p:nvSpPr>
        <p:spPr>
          <a:xfrm>
            <a:off x="6432351" y="1889625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19"/>
          <p:cNvSpPr txBox="1"/>
          <p:nvPr>
            <p:ph idx="7" type="ctrTitle"/>
          </p:nvPr>
        </p:nvSpPr>
        <p:spPr>
          <a:xfrm>
            <a:off x="1148400" y="3218850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8" type="subTitle"/>
          </p:nvPr>
        </p:nvSpPr>
        <p:spPr>
          <a:xfrm>
            <a:off x="1148400" y="3550200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2" name="Google Shape;142;p19"/>
          <p:cNvSpPr txBox="1"/>
          <p:nvPr>
            <p:ph idx="9" type="ctrTitle"/>
          </p:nvPr>
        </p:nvSpPr>
        <p:spPr>
          <a:xfrm>
            <a:off x="3790375" y="3218850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43" name="Google Shape;143;p19"/>
          <p:cNvSpPr txBox="1"/>
          <p:nvPr>
            <p:ph idx="13" type="subTitle"/>
          </p:nvPr>
        </p:nvSpPr>
        <p:spPr>
          <a:xfrm>
            <a:off x="3790381" y="3550200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19"/>
          <p:cNvSpPr txBox="1"/>
          <p:nvPr>
            <p:ph idx="14" type="ctrTitle"/>
          </p:nvPr>
        </p:nvSpPr>
        <p:spPr>
          <a:xfrm>
            <a:off x="6432350" y="3218850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5" type="subTitle"/>
          </p:nvPr>
        </p:nvSpPr>
        <p:spPr>
          <a:xfrm>
            <a:off x="6432351" y="3550200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6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ctrTitle"/>
          </p:nvPr>
        </p:nvSpPr>
        <p:spPr>
          <a:xfrm flipH="1">
            <a:off x="3772913" y="628590"/>
            <a:ext cx="238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20"/>
          <p:cNvSpPr txBox="1"/>
          <p:nvPr>
            <p:ph idx="1" type="subTitle"/>
          </p:nvPr>
        </p:nvSpPr>
        <p:spPr>
          <a:xfrm>
            <a:off x="3772913" y="1161919"/>
            <a:ext cx="32595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2" type="ctrTitle"/>
          </p:nvPr>
        </p:nvSpPr>
        <p:spPr>
          <a:xfrm flipH="1">
            <a:off x="3139462" y="2774775"/>
            <a:ext cx="238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0" name="Google Shape;150;p20"/>
          <p:cNvSpPr txBox="1"/>
          <p:nvPr>
            <p:ph idx="3" type="subTitle"/>
          </p:nvPr>
        </p:nvSpPr>
        <p:spPr>
          <a:xfrm>
            <a:off x="2307862" y="3308104"/>
            <a:ext cx="32172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0"/>
          <p:cNvSpPr/>
          <p:nvPr/>
        </p:nvSpPr>
        <p:spPr>
          <a:xfrm>
            <a:off x="8495150" y="1328050"/>
            <a:ext cx="1032300" cy="10323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411250" y="2417750"/>
            <a:ext cx="1032300" cy="10323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300825" y="-217650"/>
            <a:ext cx="1761900" cy="17619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rot="-5400000">
            <a:off x="-649200" y="4242225"/>
            <a:ext cx="1369200" cy="1369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678550" y="3064819"/>
            <a:ext cx="325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836650" y="1023556"/>
            <a:ext cx="2940300" cy="13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 flipH="1">
            <a:off x="1075450" y="3804931"/>
            <a:ext cx="24627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8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/>
          <p:nvPr/>
        </p:nvSpPr>
        <p:spPr>
          <a:xfrm>
            <a:off x="1299800" y="4643200"/>
            <a:ext cx="1129200" cy="1129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7452950" y="-424100"/>
            <a:ext cx="824400" cy="824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 txBox="1"/>
          <p:nvPr>
            <p:ph type="ctrTitle"/>
          </p:nvPr>
        </p:nvSpPr>
        <p:spPr>
          <a:xfrm>
            <a:off x="634275" y="1401100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2" type="ctrTitle"/>
          </p:nvPr>
        </p:nvSpPr>
        <p:spPr>
          <a:xfrm>
            <a:off x="6956000" y="1401100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58" name="Google Shape;158;p21"/>
          <p:cNvSpPr txBox="1"/>
          <p:nvPr>
            <p:ph idx="3" type="ctrTitle"/>
          </p:nvPr>
        </p:nvSpPr>
        <p:spPr>
          <a:xfrm>
            <a:off x="2723950" y="138857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59" name="Google Shape;159;p21"/>
          <p:cNvSpPr txBox="1"/>
          <p:nvPr>
            <p:ph idx="1" type="subTitle"/>
          </p:nvPr>
        </p:nvSpPr>
        <p:spPr>
          <a:xfrm>
            <a:off x="2724000" y="1719821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0" name="Google Shape;160;p21"/>
          <p:cNvSpPr txBox="1"/>
          <p:nvPr>
            <p:ph idx="4" type="ctrTitle"/>
          </p:nvPr>
        </p:nvSpPr>
        <p:spPr>
          <a:xfrm>
            <a:off x="2723950" y="266807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61" name="Google Shape;161;p21"/>
          <p:cNvSpPr txBox="1"/>
          <p:nvPr>
            <p:ph idx="5" type="subTitle"/>
          </p:nvPr>
        </p:nvSpPr>
        <p:spPr>
          <a:xfrm>
            <a:off x="2724000" y="2999321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2" name="Google Shape;162;p21"/>
          <p:cNvSpPr txBox="1"/>
          <p:nvPr>
            <p:ph idx="6" type="ctrTitle"/>
          </p:nvPr>
        </p:nvSpPr>
        <p:spPr>
          <a:xfrm>
            <a:off x="4904400" y="138857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63" name="Google Shape;163;p21"/>
          <p:cNvSpPr txBox="1"/>
          <p:nvPr>
            <p:ph idx="7" type="subTitle"/>
          </p:nvPr>
        </p:nvSpPr>
        <p:spPr>
          <a:xfrm>
            <a:off x="4904450" y="1719821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4" name="Google Shape;164;p21"/>
          <p:cNvSpPr txBox="1"/>
          <p:nvPr>
            <p:ph idx="8" type="ctrTitle"/>
          </p:nvPr>
        </p:nvSpPr>
        <p:spPr>
          <a:xfrm>
            <a:off x="4904400" y="266807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65" name="Google Shape;165;p21"/>
          <p:cNvSpPr txBox="1"/>
          <p:nvPr>
            <p:ph idx="9" type="subTitle"/>
          </p:nvPr>
        </p:nvSpPr>
        <p:spPr>
          <a:xfrm>
            <a:off x="4904450" y="2999321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6" name="Google Shape;166;p21"/>
          <p:cNvSpPr txBox="1"/>
          <p:nvPr>
            <p:ph idx="13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9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22"/>
          <p:cNvSpPr/>
          <p:nvPr/>
        </p:nvSpPr>
        <p:spPr>
          <a:xfrm>
            <a:off x="162400" y="4777325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/>
          <p:nvPr/>
        </p:nvSpPr>
        <p:spPr>
          <a:xfrm>
            <a:off x="4477900" y="-32175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166725" y="48408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 txBox="1"/>
          <p:nvPr>
            <p:ph type="title"/>
          </p:nvPr>
        </p:nvSpPr>
        <p:spPr>
          <a:xfrm>
            <a:off x="631461" y="387025"/>
            <a:ext cx="31620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23"/>
          <p:cNvSpPr txBox="1"/>
          <p:nvPr>
            <p:ph idx="1" type="subTitle"/>
          </p:nvPr>
        </p:nvSpPr>
        <p:spPr>
          <a:xfrm>
            <a:off x="631461" y="1332392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23"/>
          <p:cNvSpPr txBox="1"/>
          <p:nvPr/>
        </p:nvSpPr>
        <p:spPr>
          <a:xfrm>
            <a:off x="627077" y="3394125"/>
            <a:ext cx="3231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/>
          <p:nvPr/>
        </p:nvSpPr>
        <p:spPr>
          <a:xfrm>
            <a:off x="-767875" y="374160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8476025" y="101035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624450" y="1389600"/>
            <a:ext cx="7666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4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 2">
  <p:cSld name="CUSTOM_10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624450" y="1389600"/>
            <a:ext cx="7895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4" name="Google Shape;184;p25"/>
          <p:cNvSpPr txBox="1"/>
          <p:nvPr>
            <p:ph idx="2" type="body"/>
          </p:nvPr>
        </p:nvSpPr>
        <p:spPr>
          <a:xfrm>
            <a:off x="624450" y="1389600"/>
            <a:ext cx="3789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5" name="Google Shape;185;p25"/>
          <p:cNvSpPr txBox="1"/>
          <p:nvPr>
            <p:ph idx="3" type="body"/>
          </p:nvPr>
        </p:nvSpPr>
        <p:spPr>
          <a:xfrm>
            <a:off x="4798783" y="1389600"/>
            <a:ext cx="3789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6" name="Google Shape;186;p25"/>
          <p:cNvSpPr/>
          <p:nvPr/>
        </p:nvSpPr>
        <p:spPr>
          <a:xfrm>
            <a:off x="8729125" y="4058475"/>
            <a:ext cx="670500" cy="670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/>
          <p:nvPr/>
        </p:nvSpPr>
        <p:spPr>
          <a:xfrm>
            <a:off x="-222375" y="540000"/>
            <a:ext cx="670500" cy="670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/>
          <p:nvPr/>
        </p:nvSpPr>
        <p:spPr>
          <a:xfrm>
            <a:off x="7019600" y="-102467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2563975" y="4928725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/>
          <p:nvPr/>
        </p:nvSpPr>
        <p:spPr>
          <a:xfrm rot="10800000">
            <a:off x="2551394" y="3667539"/>
            <a:ext cx="1562400" cy="156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7"/>
          <p:cNvSpPr/>
          <p:nvPr/>
        </p:nvSpPr>
        <p:spPr>
          <a:xfrm rot="10800000">
            <a:off x="-615556" y="392264"/>
            <a:ext cx="1562400" cy="156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596100" y="394545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603657" y="349561"/>
            <a:ext cx="329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616500" y="1711125"/>
            <a:ext cx="2459700" cy="21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-548075" y="-8834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8050800" y="480030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type="ctrTitle"/>
          </p:nvPr>
        </p:nvSpPr>
        <p:spPr>
          <a:xfrm>
            <a:off x="583375" y="3440825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583425" y="3804182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8" name="Google Shape;28;p5"/>
          <p:cNvSpPr txBox="1"/>
          <p:nvPr>
            <p:ph idx="2" type="ctrTitle"/>
          </p:nvPr>
        </p:nvSpPr>
        <p:spPr>
          <a:xfrm>
            <a:off x="7110179" y="1723425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7110179" y="2093303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" name="Google Shape;30;p5"/>
          <p:cNvSpPr txBox="1"/>
          <p:nvPr>
            <p:ph idx="4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>
            <a:off x="-296495" y="4223406"/>
            <a:ext cx="760200" cy="760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 rot="10800000">
            <a:off x="8719105" y="192206"/>
            <a:ext cx="760200" cy="760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53125" y="421535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2438975" y="-6112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5736800" y="355641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5416400" y="1408716"/>
            <a:ext cx="3128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585150" y="3554550"/>
            <a:ext cx="4435800" cy="85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 Medium"/>
              <a:buNone/>
              <a:defRPr sz="2800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  <a:defRPr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ctrTitle"/>
          </p:nvPr>
        </p:nvSpPr>
        <p:spPr>
          <a:xfrm>
            <a:off x="457925" y="943675"/>
            <a:ext cx="2134200" cy="83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Woof</a:t>
            </a:r>
            <a:endParaRPr/>
          </a:p>
        </p:txBody>
      </p:sp>
      <p:sp>
        <p:nvSpPr>
          <p:cNvPr id="203" name="Google Shape;203;p29"/>
          <p:cNvSpPr txBox="1"/>
          <p:nvPr>
            <p:ph idx="1" type="subTitle"/>
          </p:nvPr>
        </p:nvSpPr>
        <p:spPr>
          <a:xfrm>
            <a:off x="791825" y="2004250"/>
            <a:ext cx="2538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Nafis Abeer, Justin Lam, Chase Maivald, Rajiv Ramroop, Daniel Shimon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ctrTitle"/>
          </p:nvPr>
        </p:nvSpPr>
        <p:spPr>
          <a:xfrm>
            <a:off x="364400" y="418725"/>
            <a:ext cx="55722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Daniel - What’s left for</a:t>
            </a:r>
            <a:r>
              <a:rPr lang="en" sz="2800"/>
              <a:t> the </a:t>
            </a:r>
            <a:r>
              <a:rPr lang="en" sz="2800"/>
              <a:t>Map Component</a:t>
            </a:r>
            <a:endParaRPr sz="2800"/>
          </a:p>
        </p:txBody>
      </p:sp>
      <p:sp>
        <p:nvSpPr>
          <p:cNvPr id="315" name="Google Shape;315;p38"/>
          <p:cNvSpPr txBox="1"/>
          <p:nvPr>
            <p:ph idx="1" type="subTitle"/>
          </p:nvPr>
        </p:nvSpPr>
        <p:spPr>
          <a:xfrm>
            <a:off x="73175" y="1740850"/>
            <a:ext cx="20133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</a:t>
            </a:r>
            <a:endParaRPr/>
          </a:p>
        </p:txBody>
      </p:sp>
      <p:sp>
        <p:nvSpPr>
          <p:cNvPr id="316" name="Google Shape;316;p38"/>
          <p:cNvSpPr txBox="1"/>
          <p:nvPr>
            <p:ph idx="4" type="subTitle"/>
          </p:nvPr>
        </p:nvSpPr>
        <p:spPr>
          <a:xfrm>
            <a:off x="293675" y="2042200"/>
            <a:ext cx="3639600" cy="16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Already know how to scale away from local server and be able to run on devices, just need to implement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Include user GPS data as opposed to random movements on current map</a:t>
            </a:r>
            <a:endParaRPr/>
          </a:p>
        </p:txBody>
      </p:sp>
      <p:sp>
        <p:nvSpPr>
          <p:cNvPr id="317" name="Google Shape;317;p38"/>
          <p:cNvSpPr/>
          <p:nvPr/>
        </p:nvSpPr>
        <p:spPr>
          <a:xfrm>
            <a:off x="4891074" y="1621437"/>
            <a:ext cx="611700" cy="61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8"/>
          <p:cNvSpPr/>
          <p:nvPr/>
        </p:nvSpPr>
        <p:spPr>
          <a:xfrm>
            <a:off x="4891061" y="2583389"/>
            <a:ext cx="611700" cy="61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38"/>
          <p:cNvGrpSpPr/>
          <p:nvPr/>
        </p:nvGrpSpPr>
        <p:grpSpPr>
          <a:xfrm>
            <a:off x="5010324" y="2704775"/>
            <a:ext cx="373175" cy="368925"/>
            <a:chOff x="849775" y="3235925"/>
            <a:chExt cx="373175" cy="368925"/>
          </a:xfrm>
        </p:grpSpPr>
        <p:sp>
          <p:nvSpPr>
            <p:cNvPr id="320" name="Google Shape;320;p38"/>
            <p:cNvSpPr/>
            <p:nvPr/>
          </p:nvSpPr>
          <p:spPr>
            <a:xfrm>
              <a:off x="921375" y="3236000"/>
              <a:ext cx="301575" cy="368850"/>
            </a:xfrm>
            <a:custGeom>
              <a:rect b="b" l="l" r="r" t="t"/>
              <a:pathLst>
                <a:path extrusionOk="0" h="14754" w="12063">
                  <a:moveTo>
                    <a:pt x="9915" y="1975"/>
                  </a:moveTo>
                  <a:cubicBezTo>
                    <a:pt x="10442" y="2102"/>
                    <a:pt x="10802" y="2594"/>
                    <a:pt x="10762" y="3135"/>
                  </a:cubicBezTo>
                  <a:cubicBezTo>
                    <a:pt x="10721" y="3676"/>
                    <a:pt x="10295" y="4111"/>
                    <a:pt x="9754" y="4160"/>
                  </a:cubicBezTo>
                  <a:cubicBezTo>
                    <a:pt x="9861" y="3737"/>
                    <a:pt x="9915" y="3305"/>
                    <a:pt x="9915" y="2870"/>
                  </a:cubicBezTo>
                  <a:lnTo>
                    <a:pt x="9915" y="1975"/>
                  </a:lnTo>
                  <a:close/>
                  <a:moveTo>
                    <a:pt x="9915" y="1097"/>
                  </a:moveTo>
                  <a:cubicBezTo>
                    <a:pt x="10943" y="1235"/>
                    <a:pt x="11691" y="2148"/>
                    <a:pt x="11622" y="3184"/>
                  </a:cubicBezTo>
                  <a:cubicBezTo>
                    <a:pt x="11553" y="4221"/>
                    <a:pt x="10692" y="5027"/>
                    <a:pt x="9653" y="5027"/>
                  </a:cubicBezTo>
                  <a:lnTo>
                    <a:pt x="9653" y="5029"/>
                  </a:lnTo>
                  <a:cubicBezTo>
                    <a:pt x="9587" y="5029"/>
                    <a:pt x="9521" y="5024"/>
                    <a:pt x="9452" y="5018"/>
                  </a:cubicBezTo>
                  <a:cubicBezTo>
                    <a:pt x="9515" y="4880"/>
                    <a:pt x="9570" y="4739"/>
                    <a:pt x="9622" y="4595"/>
                  </a:cubicBezTo>
                  <a:lnTo>
                    <a:pt x="9653" y="4595"/>
                  </a:lnTo>
                  <a:cubicBezTo>
                    <a:pt x="10456" y="4595"/>
                    <a:pt x="11124" y="3982"/>
                    <a:pt x="11190" y="3184"/>
                  </a:cubicBezTo>
                  <a:cubicBezTo>
                    <a:pt x="11260" y="2387"/>
                    <a:pt x="10704" y="1667"/>
                    <a:pt x="9915" y="1535"/>
                  </a:cubicBezTo>
                  <a:lnTo>
                    <a:pt x="9915" y="1097"/>
                  </a:lnTo>
                  <a:close/>
                  <a:moveTo>
                    <a:pt x="4034" y="8058"/>
                  </a:moveTo>
                  <a:cubicBezTo>
                    <a:pt x="4250" y="8084"/>
                    <a:pt x="4463" y="8098"/>
                    <a:pt x="4679" y="8098"/>
                  </a:cubicBezTo>
                  <a:lnTo>
                    <a:pt x="4687" y="8098"/>
                  </a:lnTo>
                  <a:cubicBezTo>
                    <a:pt x="4903" y="8098"/>
                    <a:pt x="5119" y="8084"/>
                    <a:pt x="5332" y="8058"/>
                  </a:cubicBezTo>
                  <a:lnTo>
                    <a:pt x="5332" y="8058"/>
                  </a:lnTo>
                  <a:lnTo>
                    <a:pt x="5329" y="9379"/>
                  </a:lnTo>
                  <a:lnTo>
                    <a:pt x="4034" y="9379"/>
                  </a:lnTo>
                  <a:lnTo>
                    <a:pt x="4034" y="8058"/>
                  </a:lnTo>
                  <a:close/>
                  <a:moveTo>
                    <a:pt x="8718" y="13890"/>
                  </a:moveTo>
                  <a:cubicBezTo>
                    <a:pt x="8836" y="13890"/>
                    <a:pt x="8934" y="13988"/>
                    <a:pt x="8934" y="14106"/>
                  </a:cubicBezTo>
                  <a:cubicBezTo>
                    <a:pt x="8934" y="14227"/>
                    <a:pt x="8836" y="14322"/>
                    <a:pt x="8718" y="14322"/>
                  </a:cubicBezTo>
                  <a:lnTo>
                    <a:pt x="649" y="14322"/>
                  </a:lnTo>
                  <a:cubicBezTo>
                    <a:pt x="528" y="14322"/>
                    <a:pt x="433" y="14227"/>
                    <a:pt x="433" y="14106"/>
                  </a:cubicBezTo>
                  <a:cubicBezTo>
                    <a:pt x="433" y="13988"/>
                    <a:pt x="528" y="13890"/>
                    <a:pt x="649" y="13890"/>
                  </a:cubicBezTo>
                  <a:close/>
                  <a:moveTo>
                    <a:pt x="8372" y="0"/>
                  </a:moveTo>
                  <a:cubicBezTo>
                    <a:pt x="8251" y="0"/>
                    <a:pt x="8156" y="95"/>
                    <a:pt x="8156" y="216"/>
                  </a:cubicBezTo>
                  <a:cubicBezTo>
                    <a:pt x="8156" y="334"/>
                    <a:pt x="8251" y="432"/>
                    <a:pt x="8372" y="432"/>
                  </a:cubicBezTo>
                  <a:lnTo>
                    <a:pt x="9483" y="432"/>
                  </a:lnTo>
                  <a:lnTo>
                    <a:pt x="9483" y="2870"/>
                  </a:lnTo>
                  <a:cubicBezTo>
                    <a:pt x="9483" y="5513"/>
                    <a:pt x="7330" y="7666"/>
                    <a:pt x="4687" y="7666"/>
                  </a:cubicBezTo>
                  <a:lnTo>
                    <a:pt x="4679" y="7666"/>
                  </a:lnTo>
                  <a:cubicBezTo>
                    <a:pt x="3723" y="7666"/>
                    <a:pt x="2790" y="7381"/>
                    <a:pt x="2002" y="6849"/>
                  </a:cubicBezTo>
                  <a:cubicBezTo>
                    <a:pt x="1964" y="6824"/>
                    <a:pt x="1922" y="6812"/>
                    <a:pt x="1880" y="6812"/>
                  </a:cubicBezTo>
                  <a:cubicBezTo>
                    <a:pt x="1810" y="6812"/>
                    <a:pt x="1742" y="6845"/>
                    <a:pt x="1699" y="6906"/>
                  </a:cubicBezTo>
                  <a:cubicBezTo>
                    <a:pt x="1633" y="7004"/>
                    <a:pt x="1659" y="7140"/>
                    <a:pt x="1760" y="7206"/>
                  </a:cubicBezTo>
                  <a:cubicBezTo>
                    <a:pt x="2315" y="7583"/>
                    <a:pt x="2943" y="7848"/>
                    <a:pt x="3602" y="7986"/>
                  </a:cubicBezTo>
                  <a:lnTo>
                    <a:pt x="3602" y="9379"/>
                  </a:lnTo>
                  <a:lnTo>
                    <a:pt x="1080" y="9379"/>
                  </a:lnTo>
                  <a:cubicBezTo>
                    <a:pt x="959" y="9379"/>
                    <a:pt x="864" y="9477"/>
                    <a:pt x="864" y="9595"/>
                  </a:cubicBezTo>
                  <a:lnTo>
                    <a:pt x="864" y="13458"/>
                  </a:lnTo>
                  <a:lnTo>
                    <a:pt x="649" y="13458"/>
                  </a:lnTo>
                  <a:cubicBezTo>
                    <a:pt x="289" y="13458"/>
                    <a:pt x="1" y="13749"/>
                    <a:pt x="1" y="14106"/>
                  </a:cubicBezTo>
                  <a:cubicBezTo>
                    <a:pt x="1" y="14463"/>
                    <a:pt x="289" y="14754"/>
                    <a:pt x="649" y="14754"/>
                  </a:cubicBezTo>
                  <a:lnTo>
                    <a:pt x="8718" y="14754"/>
                  </a:lnTo>
                  <a:cubicBezTo>
                    <a:pt x="9075" y="14754"/>
                    <a:pt x="9365" y="14463"/>
                    <a:pt x="9365" y="14106"/>
                  </a:cubicBezTo>
                  <a:cubicBezTo>
                    <a:pt x="9365" y="13749"/>
                    <a:pt x="9075" y="13458"/>
                    <a:pt x="8718" y="13458"/>
                  </a:cubicBezTo>
                  <a:lnTo>
                    <a:pt x="8502" y="13458"/>
                  </a:lnTo>
                  <a:lnTo>
                    <a:pt x="8502" y="12911"/>
                  </a:lnTo>
                  <a:cubicBezTo>
                    <a:pt x="8502" y="12791"/>
                    <a:pt x="8404" y="12696"/>
                    <a:pt x="8286" y="12696"/>
                  </a:cubicBezTo>
                  <a:cubicBezTo>
                    <a:pt x="8165" y="12696"/>
                    <a:pt x="8070" y="12791"/>
                    <a:pt x="8070" y="12911"/>
                  </a:cubicBezTo>
                  <a:lnTo>
                    <a:pt x="8070" y="13458"/>
                  </a:lnTo>
                  <a:lnTo>
                    <a:pt x="1296" y="13458"/>
                  </a:lnTo>
                  <a:lnTo>
                    <a:pt x="1296" y="9814"/>
                  </a:lnTo>
                  <a:lnTo>
                    <a:pt x="8070" y="9814"/>
                  </a:lnTo>
                  <a:lnTo>
                    <a:pt x="8070" y="11979"/>
                  </a:lnTo>
                  <a:cubicBezTo>
                    <a:pt x="8070" y="12100"/>
                    <a:pt x="8165" y="12195"/>
                    <a:pt x="8286" y="12195"/>
                  </a:cubicBezTo>
                  <a:cubicBezTo>
                    <a:pt x="8404" y="12195"/>
                    <a:pt x="8502" y="12100"/>
                    <a:pt x="8502" y="11979"/>
                  </a:cubicBezTo>
                  <a:lnTo>
                    <a:pt x="8502" y="9598"/>
                  </a:lnTo>
                  <a:cubicBezTo>
                    <a:pt x="8502" y="9477"/>
                    <a:pt x="8404" y="9382"/>
                    <a:pt x="8286" y="9382"/>
                  </a:cubicBezTo>
                  <a:lnTo>
                    <a:pt x="5764" y="9382"/>
                  </a:lnTo>
                  <a:lnTo>
                    <a:pt x="5764" y="7986"/>
                  </a:lnTo>
                  <a:cubicBezTo>
                    <a:pt x="7238" y="7672"/>
                    <a:pt x="8508" y="6739"/>
                    <a:pt x="9244" y="5427"/>
                  </a:cubicBezTo>
                  <a:cubicBezTo>
                    <a:pt x="9384" y="5451"/>
                    <a:pt x="9522" y="5462"/>
                    <a:pt x="9658" y="5462"/>
                  </a:cubicBezTo>
                  <a:cubicBezTo>
                    <a:pt x="10958" y="5462"/>
                    <a:pt x="12060" y="4405"/>
                    <a:pt x="12060" y="3055"/>
                  </a:cubicBezTo>
                  <a:cubicBezTo>
                    <a:pt x="12063" y="2424"/>
                    <a:pt x="11815" y="1817"/>
                    <a:pt x="11372" y="1368"/>
                  </a:cubicBezTo>
                  <a:cubicBezTo>
                    <a:pt x="10983" y="970"/>
                    <a:pt x="10465" y="720"/>
                    <a:pt x="9912" y="662"/>
                  </a:cubicBezTo>
                  <a:lnTo>
                    <a:pt x="9912" y="216"/>
                  </a:lnTo>
                  <a:cubicBezTo>
                    <a:pt x="9912" y="95"/>
                    <a:pt x="9817" y="0"/>
                    <a:pt x="9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849775" y="3235925"/>
              <a:ext cx="263225" cy="166700"/>
            </a:xfrm>
            <a:custGeom>
              <a:rect b="b" l="l" r="r" t="t"/>
              <a:pathLst>
                <a:path extrusionOk="0" h="6668" w="10529">
                  <a:moveTo>
                    <a:pt x="2315" y="1978"/>
                  </a:moveTo>
                  <a:lnTo>
                    <a:pt x="2315" y="2873"/>
                  </a:lnTo>
                  <a:cubicBezTo>
                    <a:pt x="2315" y="3308"/>
                    <a:pt x="2367" y="3740"/>
                    <a:pt x="2473" y="4163"/>
                  </a:cubicBezTo>
                  <a:cubicBezTo>
                    <a:pt x="1932" y="4114"/>
                    <a:pt x="1506" y="3679"/>
                    <a:pt x="1469" y="3138"/>
                  </a:cubicBezTo>
                  <a:cubicBezTo>
                    <a:pt x="1428" y="2597"/>
                    <a:pt x="1788" y="2105"/>
                    <a:pt x="2315" y="1978"/>
                  </a:cubicBezTo>
                  <a:close/>
                  <a:moveTo>
                    <a:pt x="2315" y="1100"/>
                  </a:moveTo>
                  <a:lnTo>
                    <a:pt x="2315" y="1538"/>
                  </a:lnTo>
                  <a:cubicBezTo>
                    <a:pt x="1526" y="1673"/>
                    <a:pt x="971" y="2390"/>
                    <a:pt x="1037" y="3187"/>
                  </a:cubicBezTo>
                  <a:cubicBezTo>
                    <a:pt x="1106" y="3983"/>
                    <a:pt x="1771" y="4598"/>
                    <a:pt x="2568" y="4598"/>
                  </a:cubicBezTo>
                  <a:cubicBezTo>
                    <a:pt x="2570" y="4598"/>
                    <a:pt x="2572" y="4598"/>
                    <a:pt x="2574" y="4598"/>
                  </a:cubicBezTo>
                  <a:lnTo>
                    <a:pt x="2606" y="4598"/>
                  </a:lnTo>
                  <a:cubicBezTo>
                    <a:pt x="2655" y="4742"/>
                    <a:pt x="2712" y="4883"/>
                    <a:pt x="2773" y="5021"/>
                  </a:cubicBezTo>
                  <a:cubicBezTo>
                    <a:pt x="2706" y="5027"/>
                    <a:pt x="2640" y="5032"/>
                    <a:pt x="2574" y="5032"/>
                  </a:cubicBezTo>
                  <a:cubicBezTo>
                    <a:pt x="1535" y="5030"/>
                    <a:pt x="674" y="4224"/>
                    <a:pt x="605" y="3187"/>
                  </a:cubicBezTo>
                  <a:cubicBezTo>
                    <a:pt x="539" y="2151"/>
                    <a:pt x="1284" y="1238"/>
                    <a:pt x="2315" y="1100"/>
                  </a:cubicBezTo>
                  <a:close/>
                  <a:moveTo>
                    <a:pt x="2531" y="0"/>
                  </a:moveTo>
                  <a:cubicBezTo>
                    <a:pt x="2413" y="0"/>
                    <a:pt x="2315" y="98"/>
                    <a:pt x="2315" y="216"/>
                  </a:cubicBezTo>
                  <a:lnTo>
                    <a:pt x="2315" y="662"/>
                  </a:lnTo>
                  <a:cubicBezTo>
                    <a:pt x="965" y="806"/>
                    <a:pt x="0" y="2041"/>
                    <a:pt x="188" y="3389"/>
                  </a:cubicBezTo>
                  <a:cubicBezTo>
                    <a:pt x="355" y="4597"/>
                    <a:pt x="1389" y="5465"/>
                    <a:pt x="2569" y="5465"/>
                  </a:cubicBezTo>
                  <a:cubicBezTo>
                    <a:pt x="2704" y="5465"/>
                    <a:pt x="2842" y="5453"/>
                    <a:pt x="2980" y="5430"/>
                  </a:cubicBezTo>
                  <a:cubicBezTo>
                    <a:pt x="3222" y="5859"/>
                    <a:pt x="3524" y="6256"/>
                    <a:pt x="3878" y="6601"/>
                  </a:cubicBezTo>
                  <a:cubicBezTo>
                    <a:pt x="3925" y="6648"/>
                    <a:pt x="3977" y="6667"/>
                    <a:pt x="4027" y="6667"/>
                  </a:cubicBezTo>
                  <a:cubicBezTo>
                    <a:pt x="4195" y="6667"/>
                    <a:pt x="4338" y="6449"/>
                    <a:pt x="4180" y="6293"/>
                  </a:cubicBezTo>
                  <a:cubicBezTo>
                    <a:pt x="3826" y="5945"/>
                    <a:pt x="3527" y="5545"/>
                    <a:pt x="3297" y="5104"/>
                  </a:cubicBezTo>
                  <a:cubicBezTo>
                    <a:pt x="3291" y="5090"/>
                    <a:pt x="3282" y="5076"/>
                    <a:pt x="3274" y="5061"/>
                  </a:cubicBezTo>
                  <a:cubicBezTo>
                    <a:pt x="3150" y="4825"/>
                    <a:pt x="3049" y="4578"/>
                    <a:pt x="2968" y="4321"/>
                  </a:cubicBezTo>
                  <a:cubicBezTo>
                    <a:pt x="2966" y="4310"/>
                    <a:pt x="2963" y="4295"/>
                    <a:pt x="2957" y="4284"/>
                  </a:cubicBezTo>
                  <a:cubicBezTo>
                    <a:pt x="2816" y="3826"/>
                    <a:pt x="2747" y="3351"/>
                    <a:pt x="2747" y="2873"/>
                  </a:cubicBezTo>
                  <a:lnTo>
                    <a:pt x="2747" y="432"/>
                  </a:lnTo>
                  <a:lnTo>
                    <a:pt x="10312" y="432"/>
                  </a:lnTo>
                  <a:cubicBezTo>
                    <a:pt x="10433" y="432"/>
                    <a:pt x="10528" y="337"/>
                    <a:pt x="10528" y="216"/>
                  </a:cubicBezTo>
                  <a:cubicBezTo>
                    <a:pt x="10528" y="98"/>
                    <a:pt x="10433" y="0"/>
                    <a:pt x="10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989750" y="3502925"/>
              <a:ext cx="97325" cy="46875"/>
            </a:xfrm>
            <a:custGeom>
              <a:rect b="b" l="l" r="r" t="t"/>
              <a:pathLst>
                <a:path extrusionOk="0" h="1875" w="3893">
                  <a:moveTo>
                    <a:pt x="2957" y="432"/>
                  </a:moveTo>
                  <a:cubicBezTo>
                    <a:pt x="3233" y="432"/>
                    <a:pt x="3461" y="657"/>
                    <a:pt x="3461" y="936"/>
                  </a:cubicBezTo>
                  <a:cubicBezTo>
                    <a:pt x="3461" y="1215"/>
                    <a:pt x="3233" y="1440"/>
                    <a:pt x="2957" y="1440"/>
                  </a:cubicBezTo>
                  <a:lnTo>
                    <a:pt x="939" y="1440"/>
                  </a:lnTo>
                  <a:cubicBezTo>
                    <a:pt x="660" y="1440"/>
                    <a:pt x="435" y="1215"/>
                    <a:pt x="435" y="936"/>
                  </a:cubicBezTo>
                  <a:cubicBezTo>
                    <a:pt x="435" y="657"/>
                    <a:pt x="660" y="432"/>
                    <a:pt x="939" y="432"/>
                  </a:cubicBezTo>
                  <a:close/>
                  <a:moveTo>
                    <a:pt x="939" y="1"/>
                  </a:moveTo>
                  <a:cubicBezTo>
                    <a:pt x="421" y="1"/>
                    <a:pt x="1" y="421"/>
                    <a:pt x="1" y="936"/>
                  </a:cubicBezTo>
                  <a:cubicBezTo>
                    <a:pt x="1" y="1454"/>
                    <a:pt x="421" y="1875"/>
                    <a:pt x="939" y="1875"/>
                  </a:cubicBezTo>
                  <a:lnTo>
                    <a:pt x="2957" y="1875"/>
                  </a:lnTo>
                  <a:cubicBezTo>
                    <a:pt x="3472" y="1875"/>
                    <a:pt x="3893" y="1454"/>
                    <a:pt x="3893" y="936"/>
                  </a:cubicBezTo>
                  <a:cubicBezTo>
                    <a:pt x="3893" y="421"/>
                    <a:pt x="3472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968675" y="3273700"/>
              <a:ext cx="134675" cy="106750"/>
            </a:xfrm>
            <a:custGeom>
              <a:rect b="b" l="l" r="r" t="t"/>
              <a:pathLst>
                <a:path extrusionOk="0" h="4270" w="5387">
                  <a:moveTo>
                    <a:pt x="1249" y="441"/>
                  </a:moveTo>
                  <a:cubicBezTo>
                    <a:pt x="1537" y="441"/>
                    <a:pt x="1792" y="643"/>
                    <a:pt x="1851" y="933"/>
                  </a:cubicBezTo>
                  <a:cubicBezTo>
                    <a:pt x="1500" y="1069"/>
                    <a:pt x="1192" y="1302"/>
                    <a:pt x="965" y="1601"/>
                  </a:cubicBezTo>
                  <a:cubicBezTo>
                    <a:pt x="757" y="1495"/>
                    <a:pt x="628" y="1285"/>
                    <a:pt x="628" y="1054"/>
                  </a:cubicBezTo>
                  <a:cubicBezTo>
                    <a:pt x="631" y="738"/>
                    <a:pt x="872" y="473"/>
                    <a:pt x="1186" y="444"/>
                  </a:cubicBezTo>
                  <a:cubicBezTo>
                    <a:pt x="1207" y="442"/>
                    <a:pt x="1228" y="441"/>
                    <a:pt x="1249" y="441"/>
                  </a:cubicBezTo>
                  <a:close/>
                  <a:moveTo>
                    <a:pt x="4334" y="434"/>
                  </a:moveTo>
                  <a:cubicBezTo>
                    <a:pt x="4461" y="434"/>
                    <a:pt x="4591" y="474"/>
                    <a:pt x="4704" y="559"/>
                  </a:cubicBezTo>
                  <a:cubicBezTo>
                    <a:pt x="5070" y="833"/>
                    <a:pt x="5021" y="1394"/>
                    <a:pt x="4618" y="1601"/>
                  </a:cubicBezTo>
                  <a:cubicBezTo>
                    <a:pt x="4387" y="1302"/>
                    <a:pt x="4079" y="1069"/>
                    <a:pt x="3728" y="933"/>
                  </a:cubicBezTo>
                  <a:cubicBezTo>
                    <a:pt x="3787" y="625"/>
                    <a:pt x="4055" y="434"/>
                    <a:pt x="4334" y="434"/>
                  </a:cubicBezTo>
                  <a:close/>
                  <a:moveTo>
                    <a:pt x="2790" y="1187"/>
                  </a:moveTo>
                  <a:cubicBezTo>
                    <a:pt x="3728" y="1187"/>
                    <a:pt x="4494" y="1780"/>
                    <a:pt x="4494" y="2511"/>
                  </a:cubicBezTo>
                  <a:cubicBezTo>
                    <a:pt x="4494" y="3242"/>
                    <a:pt x="3728" y="3838"/>
                    <a:pt x="2790" y="3838"/>
                  </a:cubicBezTo>
                  <a:cubicBezTo>
                    <a:pt x="1851" y="3838"/>
                    <a:pt x="1088" y="3242"/>
                    <a:pt x="1088" y="2511"/>
                  </a:cubicBezTo>
                  <a:cubicBezTo>
                    <a:pt x="1088" y="1780"/>
                    <a:pt x="1851" y="1187"/>
                    <a:pt x="2790" y="1187"/>
                  </a:cubicBezTo>
                  <a:close/>
                  <a:moveTo>
                    <a:pt x="1244" y="0"/>
                  </a:moveTo>
                  <a:cubicBezTo>
                    <a:pt x="1023" y="0"/>
                    <a:pt x="798" y="70"/>
                    <a:pt x="602" y="222"/>
                  </a:cubicBezTo>
                  <a:cubicBezTo>
                    <a:pt x="0" y="689"/>
                    <a:pt x="84" y="1624"/>
                    <a:pt x="757" y="1981"/>
                  </a:cubicBezTo>
                  <a:cubicBezTo>
                    <a:pt x="691" y="2151"/>
                    <a:pt x="659" y="2330"/>
                    <a:pt x="659" y="2511"/>
                  </a:cubicBezTo>
                  <a:cubicBezTo>
                    <a:pt x="659" y="3481"/>
                    <a:pt x="1615" y="4270"/>
                    <a:pt x="2793" y="4270"/>
                  </a:cubicBezTo>
                  <a:cubicBezTo>
                    <a:pt x="3970" y="4270"/>
                    <a:pt x="4929" y="3481"/>
                    <a:pt x="4929" y="2511"/>
                  </a:cubicBezTo>
                  <a:cubicBezTo>
                    <a:pt x="4929" y="2330"/>
                    <a:pt x="4894" y="2151"/>
                    <a:pt x="4828" y="1981"/>
                  </a:cubicBezTo>
                  <a:cubicBezTo>
                    <a:pt x="5170" y="1800"/>
                    <a:pt x="5386" y="1440"/>
                    <a:pt x="5383" y="1054"/>
                  </a:cubicBezTo>
                  <a:cubicBezTo>
                    <a:pt x="5383" y="522"/>
                    <a:pt x="4986" y="73"/>
                    <a:pt x="4456" y="12"/>
                  </a:cubicBezTo>
                  <a:cubicBezTo>
                    <a:pt x="4414" y="7"/>
                    <a:pt x="4372" y="5"/>
                    <a:pt x="4330" y="5"/>
                  </a:cubicBezTo>
                  <a:cubicBezTo>
                    <a:pt x="3853" y="5"/>
                    <a:pt x="3427" y="330"/>
                    <a:pt x="3314" y="807"/>
                  </a:cubicBezTo>
                  <a:cubicBezTo>
                    <a:pt x="3141" y="771"/>
                    <a:pt x="2966" y="753"/>
                    <a:pt x="2791" y="753"/>
                  </a:cubicBezTo>
                  <a:cubicBezTo>
                    <a:pt x="2616" y="753"/>
                    <a:pt x="2441" y="771"/>
                    <a:pt x="2269" y="807"/>
                  </a:cubicBezTo>
                  <a:cubicBezTo>
                    <a:pt x="2148" y="305"/>
                    <a:pt x="170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1017675" y="3315225"/>
              <a:ext cx="12625" cy="10825"/>
            </a:xfrm>
            <a:custGeom>
              <a:rect b="b" l="l" r="r" t="t"/>
              <a:pathLst>
                <a:path extrusionOk="0" h="433" w="505">
                  <a:moveTo>
                    <a:pt x="288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6"/>
                    <a:pt x="406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1044725" y="3315225"/>
              <a:ext cx="12700" cy="10825"/>
            </a:xfrm>
            <a:custGeom>
              <a:rect b="b" l="l" r="r" t="t"/>
              <a:pathLst>
                <a:path extrusionOk="0" h="433" w="508">
                  <a:moveTo>
                    <a:pt x="292" y="1"/>
                  </a:moveTo>
                  <a:cubicBezTo>
                    <a:pt x="99" y="1"/>
                    <a:pt x="1" y="234"/>
                    <a:pt x="139" y="369"/>
                  </a:cubicBezTo>
                  <a:cubicBezTo>
                    <a:pt x="183" y="413"/>
                    <a:pt x="237" y="433"/>
                    <a:pt x="290" y="433"/>
                  </a:cubicBezTo>
                  <a:cubicBezTo>
                    <a:pt x="401" y="433"/>
                    <a:pt x="508" y="347"/>
                    <a:pt x="508" y="217"/>
                  </a:cubicBezTo>
                  <a:cubicBezTo>
                    <a:pt x="508" y="96"/>
                    <a:pt x="41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38"/>
          <p:cNvGrpSpPr/>
          <p:nvPr/>
        </p:nvGrpSpPr>
        <p:grpSpPr>
          <a:xfrm>
            <a:off x="5034562" y="1740845"/>
            <a:ext cx="324698" cy="372863"/>
            <a:chOff x="2212084" y="1960358"/>
            <a:chExt cx="324698" cy="372863"/>
          </a:xfrm>
        </p:grpSpPr>
        <p:sp>
          <p:nvSpPr>
            <p:cNvPr id="327" name="Google Shape;327;p38"/>
            <p:cNvSpPr/>
            <p:nvPr/>
          </p:nvSpPr>
          <p:spPr>
            <a:xfrm>
              <a:off x="2291371" y="2128011"/>
              <a:ext cx="166888" cy="166888"/>
            </a:xfrm>
            <a:custGeom>
              <a:rect b="b" l="l" r="r" t="t"/>
              <a:pathLst>
                <a:path extrusionOk="0" h="5239" w="5239">
                  <a:moveTo>
                    <a:pt x="2620" y="357"/>
                  </a:moveTo>
                  <a:cubicBezTo>
                    <a:pt x="3870" y="357"/>
                    <a:pt x="4894" y="1369"/>
                    <a:pt x="4894" y="2631"/>
                  </a:cubicBezTo>
                  <a:cubicBezTo>
                    <a:pt x="4894" y="3882"/>
                    <a:pt x="3882" y="4906"/>
                    <a:pt x="2620" y="4906"/>
                  </a:cubicBezTo>
                  <a:cubicBezTo>
                    <a:pt x="1369" y="4906"/>
                    <a:pt x="346" y="3894"/>
                    <a:pt x="346" y="2631"/>
                  </a:cubicBezTo>
                  <a:cubicBezTo>
                    <a:pt x="346" y="1369"/>
                    <a:pt x="1369" y="357"/>
                    <a:pt x="2620" y="357"/>
                  </a:cubicBezTo>
                  <a:close/>
                  <a:moveTo>
                    <a:pt x="2620" y="0"/>
                  </a:moveTo>
                  <a:cubicBezTo>
                    <a:pt x="1179" y="0"/>
                    <a:pt x="0" y="1167"/>
                    <a:pt x="0" y="2620"/>
                  </a:cubicBezTo>
                  <a:cubicBezTo>
                    <a:pt x="0" y="4060"/>
                    <a:pt x="1179" y="5239"/>
                    <a:pt x="2620" y="5239"/>
                  </a:cubicBezTo>
                  <a:cubicBezTo>
                    <a:pt x="4060" y="5239"/>
                    <a:pt x="5239" y="4060"/>
                    <a:pt x="5239" y="2620"/>
                  </a:cubicBezTo>
                  <a:cubicBezTo>
                    <a:pt x="5239" y="1167"/>
                    <a:pt x="4060" y="0"/>
                    <a:pt x="26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2212084" y="1960358"/>
              <a:ext cx="324698" cy="372863"/>
            </a:xfrm>
            <a:custGeom>
              <a:rect b="b" l="l" r="r" t="t"/>
              <a:pathLst>
                <a:path extrusionOk="0" h="11705" w="10193">
                  <a:moveTo>
                    <a:pt x="7502" y="358"/>
                  </a:moveTo>
                  <a:lnTo>
                    <a:pt x="6383" y="2644"/>
                  </a:lnTo>
                  <a:lnTo>
                    <a:pt x="3811" y="2644"/>
                  </a:lnTo>
                  <a:lnTo>
                    <a:pt x="2692" y="358"/>
                  </a:lnTo>
                  <a:close/>
                  <a:moveTo>
                    <a:pt x="6228" y="3001"/>
                  </a:moveTo>
                  <a:lnTo>
                    <a:pt x="5692" y="4096"/>
                  </a:lnTo>
                  <a:cubicBezTo>
                    <a:pt x="5490" y="4073"/>
                    <a:pt x="5299" y="4049"/>
                    <a:pt x="5109" y="4049"/>
                  </a:cubicBezTo>
                  <a:cubicBezTo>
                    <a:pt x="4918" y="4049"/>
                    <a:pt x="4716" y="4073"/>
                    <a:pt x="4525" y="4096"/>
                  </a:cubicBezTo>
                  <a:lnTo>
                    <a:pt x="3989" y="3001"/>
                  </a:lnTo>
                  <a:close/>
                  <a:moveTo>
                    <a:pt x="2334" y="405"/>
                  </a:moveTo>
                  <a:lnTo>
                    <a:pt x="4168" y="4156"/>
                  </a:lnTo>
                  <a:cubicBezTo>
                    <a:pt x="3382" y="4370"/>
                    <a:pt x="2692" y="4799"/>
                    <a:pt x="2180" y="5406"/>
                  </a:cubicBezTo>
                  <a:lnTo>
                    <a:pt x="608" y="2227"/>
                  </a:lnTo>
                  <a:cubicBezTo>
                    <a:pt x="406" y="1787"/>
                    <a:pt x="584" y="1275"/>
                    <a:pt x="1013" y="1060"/>
                  </a:cubicBezTo>
                  <a:lnTo>
                    <a:pt x="2334" y="405"/>
                  </a:lnTo>
                  <a:close/>
                  <a:moveTo>
                    <a:pt x="2418" y="1"/>
                  </a:moveTo>
                  <a:cubicBezTo>
                    <a:pt x="2382" y="1"/>
                    <a:pt x="2358" y="1"/>
                    <a:pt x="2334" y="24"/>
                  </a:cubicBezTo>
                  <a:lnTo>
                    <a:pt x="846" y="751"/>
                  </a:lnTo>
                  <a:cubicBezTo>
                    <a:pt x="251" y="1048"/>
                    <a:pt x="1" y="1775"/>
                    <a:pt x="298" y="2370"/>
                  </a:cubicBezTo>
                  <a:lnTo>
                    <a:pt x="1942" y="5704"/>
                  </a:lnTo>
                  <a:cubicBezTo>
                    <a:pt x="1525" y="6311"/>
                    <a:pt x="1263" y="7073"/>
                    <a:pt x="1263" y="7883"/>
                  </a:cubicBezTo>
                  <a:cubicBezTo>
                    <a:pt x="1263" y="8275"/>
                    <a:pt x="1322" y="8680"/>
                    <a:pt x="1441" y="9049"/>
                  </a:cubicBezTo>
                  <a:cubicBezTo>
                    <a:pt x="1470" y="9126"/>
                    <a:pt x="1544" y="9179"/>
                    <a:pt x="1616" y="9179"/>
                  </a:cubicBezTo>
                  <a:cubicBezTo>
                    <a:pt x="1633" y="9179"/>
                    <a:pt x="1651" y="9176"/>
                    <a:pt x="1668" y="9168"/>
                  </a:cubicBezTo>
                  <a:cubicBezTo>
                    <a:pt x="1763" y="9145"/>
                    <a:pt x="1822" y="9037"/>
                    <a:pt x="1787" y="8954"/>
                  </a:cubicBezTo>
                  <a:cubicBezTo>
                    <a:pt x="1668" y="8609"/>
                    <a:pt x="1620" y="8240"/>
                    <a:pt x="1620" y="7883"/>
                  </a:cubicBezTo>
                  <a:cubicBezTo>
                    <a:pt x="1620" y="5954"/>
                    <a:pt x="3192" y="4394"/>
                    <a:pt x="5109" y="4394"/>
                  </a:cubicBezTo>
                  <a:cubicBezTo>
                    <a:pt x="7026" y="4394"/>
                    <a:pt x="8585" y="5954"/>
                    <a:pt x="8585" y="7883"/>
                  </a:cubicBezTo>
                  <a:cubicBezTo>
                    <a:pt x="8585" y="9799"/>
                    <a:pt x="7026" y="11359"/>
                    <a:pt x="5109" y="11359"/>
                  </a:cubicBezTo>
                  <a:cubicBezTo>
                    <a:pt x="3823" y="11359"/>
                    <a:pt x="2656" y="10657"/>
                    <a:pt x="2037" y="9526"/>
                  </a:cubicBezTo>
                  <a:cubicBezTo>
                    <a:pt x="2012" y="9468"/>
                    <a:pt x="1953" y="9433"/>
                    <a:pt x="1887" y="9433"/>
                  </a:cubicBezTo>
                  <a:cubicBezTo>
                    <a:pt x="1858" y="9433"/>
                    <a:pt x="1828" y="9440"/>
                    <a:pt x="1799" y="9454"/>
                  </a:cubicBezTo>
                  <a:cubicBezTo>
                    <a:pt x="1715" y="9502"/>
                    <a:pt x="1680" y="9597"/>
                    <a:pt x="1727" y="9692"/>
                  </a:cubicBezTo>
                  <a:cubicBezTo>
                    <a:pt x="2394" y="10931"/>
                    <a:pt x="3692" y="11704"/>
                    <a:pt x="5109" y="11704"/>
                  </a:cubicBezTo>
                  <a:cubicBezTo>
                    <a:pt x="7216" y="11704"/>
                    <a:pt x="8942" y="9978"/>
                    <a:pt x="8942" y="7859"/>
                  </a:cubicBezTo>
                  <a:cubicBezTo>
                    <a:pt x="8942" y="7061"/>
                    <a:pt x="8692" y="6311"/>
                    <a:pt x="8276" y="5692"/>
                  </a:cubicBezTo>
                  <a:lnTo>
                    <a:pt x="8966" y="4299"/>
                  </a:lnTo>
                  <a:cubicBezTo>
                    <a:pt x="9002" y="4215"/>
                    <a:pt x="8966" y="4108"/>
                    <a:pt x="8883" y="4061"/>
                  </a:cubicBezTo>
                  <a:cubicBezTo>
                    <a:pt x="8861" y="4051"/>
                    <a:pt x="8838" y="4047"/>
                    <a:pt x="8814" y="4047"/>
                  </a:cubicBezTo>
                  <a:cubicBezTo>
                    <a:pt x="8748" y="4047"/>
                    <a:pt x="8680" y="4082"/>
                    <a:pt x="8645" y="4144"/>
                  </a:cubicBezTo>
                  <a:lnTo>
                    <a:pt x="8038" y="5370"/>
                  </a:lnTo>
                  <a:cubicBezTo>
                    <a:pt x="7537" y="4763"/>
                    <a:pt x="6835" y="4334"/>
                    <a:pt x="6049" y="4120"/>
                  </a:cubicBezTo>
                  <a:lnTo>
                    <a:pt x="7871" y="370"/>
                  </a:lnTo>
                  <a:lnTo>
                    <a:pt x="9204" y="1025"/>
                  </a:lnTo>
                  <a:cubicBezTo>
                    <a:pt x="9633" y="1239"/>
                    <a:pt x="9812" y="1763"/>
                    <a:pt x="9597" y="2191"/>
                  </a:cubicBezTo>
                  <a:lnTo>
                    <a:pt x="8942" y="3513"/>
                  </a:lnTo>
                  <a:cubicBezTo>
                    <a:pt x="8907" y="3608"/>
                    <a:pt x="8942" y="3703"/>
                    <a:pt x="9026" y="3751"/>
                  </a:cubicBezTo>
                  <a:cubicBezTo>
                    <a:pt x="9049" y="3764"/>
                    <a:pt x="9074" y="3770"/>
                    <a:pt x="9099" y="3770"/>
                  </a:cubicBezTo>
                  <a:cubicBezTo>
                    <a:pt x="9164" y="3770"/>
                    <a:pt x="9230" y="3731"/>
                    <a:pt x="9264" y="3680"/>
                  </a:cubicBezTo>
                  <a:lnTo>
                    <a:pt x="9919" y="2358"/>
                  </a:lnTo>
                  <a:cubicBezTo>
                    <a:pt x="10193" y="1775"/>
                    <a:pt x="9943" y="1048"/>
                    <a:pt x="9347" y="751"/>
                  </a:cubicBezTo>
                  <a:lnTo>
                    <a:pt x="7859" y="24"/>
                  </a:lnTo>
                  <a:cubicBezTo>
                    <a:pt x="7835" y="1"/>
                    <a:pt x="7811" y="1"/>
                    <a:pt x="77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2319435" y="2157190"/>
              <a:ext cx="108880" cy="103210"/>
            </a:xfrm>
            <a:custGeom>
              <a:rect b="b" l="l" r="r" t="t"/>
              <a:pathLst>
                <a:path extrusionOk="0" h="3240" w="3418">
                  <a:moveTo>
                    <a:pt x="1739" y="346"/>
                  </a:moveTo>
                  <a:cubicBezTo>
                    <a:pt x="1822" y="346"/>
                    <a:pt x="1881" y="394"/>
                    <a:pt x="1929" y="465"/>
                  </a:cubicBezTo>
                  <a:lnTo>
                    <a:pt x="2096" y="787"/>
                  </a:lnTo>
                  <a:cubicBezTo>
                    <a:pt x="2179" y="953"/>
                    <a:pt x="2334" y="1073"/>
                    <a:pt x="2513" y="1108"/>
                  </a:cubicBezTo>
                  <a:lnTo>
                    <a:pt x="2870" y="1144"/>
                  </a:lnTo>
                  <a:cubicBezTo>
                    <a:pt x="2953" y="1168"/>
                    <a:pt x="3013" y="1203"/>
                    <a:pt x="3048" y="1299"/>
                  </a:cubicBezTo>
                  <a:cubicBezTo>
                    <a:pt x="3072" y="1370"/>
                    <a:pt x="3048" y="1465"/>
                    <a:pt x="2989" y="1525"/>
                  </a:cubicBezTo>
                  <a:lnTo>
                    <a:pt x="2739" y="1775"/>
                  </a:lnTo>
                  <a:cubicBezTo>
                    <a:pt x="2596" y="1906"/>
                    <a:pt x="2536" y="2085"/>
                    <a:pt x="2572" y="2263"/>
                  </a:cubicBezTo>
                  <a:lnTo>
                    <a:pt x="2632" y="2620"/>
                  </a:lnTo>
                  <a:cubicBezTo>
                    <a:pt x="2643" y="2692"/>
                    <a:pt x="2620" y="2787"/>
                    <a:pt x="2536" y="2823"/>
                  </a:cubicBezTo>
                  <a:cubicBezTo>
                    <a:pt x="2493" y="2852"/>
                    <a:pt x="2450" y="2867"/>
                    <a:pt x="2407" y="2867"/>
                  </a:cubicBezTo>
                  <a:cubicBezTo>
                    <a:pt x="2378" y="2867"/>
                    <a:pt x="2350" y="2861"/>
                    <a:pt x="2322" y="2847"/>
                  </a:cubicBezTo>
                  <a:lnTo>
                    <a:pt x="2001" y="2680"/>
                  </a:lnTo>
                  <a:cubicBezTo>
                    <a:pt x="1917" y="2632"/>
                    <a:pt x="1822" y="2620"/>
                    <a:pt x="1739" y="2620"/>
                  </a:cubicBezTo>
                  <a:cubicBezTo>
                    <a:pt x="1643" y="2620"/>
                    <a:pt x="1560" y="2632"/>
                    <a:pt x="1465" y="2680"/>
                  </a:cubicBezTo>
                  <a:lnTo>
                    <a:pt x="1155" y="2847"/>
                  </a:lnTo>
                  <a:cubicBezTo>
                    <a:pt x="1128" y="2865"/>
                    <a:pt x="1097" y="2872"/>
                    <a:pt x="1066" y="2872"/>
                  </a:cubicBezTo>
                  <a:cubicBezTo>
                    <a:pt x="1016" y="2872"/>
                    <a:pt x="966" y="2852"/>
                    <a:pt x="929" y="2823"/>
                  </a:cubicBezTo>
                  <a:cubicBezTo>
                    <a:pt x="858" y="2787"/>
                    <a:pt x="822" y="2692"/>
                    <a:pt x="846" y="2620"/>
                  </a:cubicBezTo>
                  <a:lnTo>
                    <a:pt x="905" y="2263"/>
                  </a:lnTo>
                  <a:cubicBezTo>
                    <a:pt x="929" y="2085"/>
                    <a:pt x="869" y="1894"/>
                    <a:pt x="738" y="1775"/>
                  </a:cubicBezTo>
                  <a:lnTo>
                    <a:pt x="488" y="1525"/>
                  </a:lnTo>
                  <a:cubicBezTo>
                    <a:pt x="429" y="1465"/>
                    <a:pt x="393" y="1382"/>
                    <a:pt x="429" y="1299"/>
                  </a:cubicBezTo>
                  <a:cubicBezTo>
                    <a:pt x="453" y="1227"/>
                    <a:pt x="512" y="1168"/>
                    <a:pt x="608" y="1144"/>
                  </a:cubicBezTo>
                  <a:lnTo>
                    <a:pt x="965" y="1108"/>
                  </a:lnTo>
                  <a:cubicBezTo>
                    <a:pt x="1143" y="1073"/>
                    <a:pt x="1298" y="953"/>
                    <a:pt x="1381" y="787"/>
                  </a:cubicBezTo>
                  <a:lnTo>
                    <a:pt x="1548" y="465"/>
                  </a:lnTo>
                  <a:cubicBezTo>
                    <a:pt x="1572" y="394"/>
                    <a:pt x="1643" y="346"/>
                    <a:pt x="1739" y="346"/>
                  </a:cubicBezTo>
                  <a:close/>
                  <a:moveTo>
                    <a:pt x="1703" y="1"/>
                  </a:moveTo>
                  <a:cubicBezTo>
                    <a:pt x="1489" y="1"/>
                    <a:pt x="1310" y="120"/>
                    <a:pt x="1203" y="311"/>
                  </a:cubicBezTo>
                  <a:lnTo>
                    <a:pt x="1036" y="644"/>
                  </a:lnTo>
                  <a:cubicBezTo>
                    <a:pt x="1012" y="703"/>
                    <a:pt x="953" y="739"/>
                    <a:pt x="869" y="763"/>
                  </a:cubicBezTo>
                  <a:lnTo>
                    <a:pt x="512" y="811"/>
                  </a:lnTo>
                  <a:cubicBezTo>
                    <a:pt x="310" y="834"/>
                    <a:pt x="131" y="989"/>
                    <a:pt x="60" y="1192"/>
                  </a:cubicBezTo>
                  <a:cubicBezTo>
                    <a:pt x="0" y="1406"/>
                    <a:pt x="36" y="1620"/>
                    <a:pt x="203" y="1775"/>
                  </a:cubicBezTo>
                  <a:lnTo>
                    <a:pt x="500" y="2025"/>
                  </a:lnTo>
                  <a:cubicBezTo>
                    <a:pt x="548" y="2073"/>
                    <a:pt x="572" y="2144"/>
                    <a:pt x="560" y="2216"/>
                  </a:cubicBezTo>
                  <a:lnTo>
                    <a:pt x="500" y="2573"/>
                  </a:lnTo>
                  <a:cubicBezTo>
                    <a:pt x="477" y="2787"/>
                    <a:pt x="548" y="2989"/>
                    <a:pt x="727" y="3120"/>
                  </a:cubicBezTo>
                  <a:cubicBezTo>
                    <a:pt x="834" y="3204"/>
                    <a:pt x="929" y="3228"/>
                    <a:pt x="1048" y="3228"/>
                  </a:cubicBezTo>
                  <a:cubicBezTo>
                    <a:pt x="1143" y="3228"/>
                    <a:pt x="1227" y="3216"/>
                    <a:pt x="1322" y="3168"/>
                  </a:cubicBezTo>
                  <a:lnTo>
                    <a:pt x="1631" y="3001"/>
                  </a:lnTo>
                  <a:cubicBezTo>
                    <a:pt x="1661" y="2989"/>
                    <a:pt x="1694" y="2983"/>
                    <a:pt x="1727" y="2983"/>
                  </a:cubicBezTo>
                  <a:cubicBezTo>
                    <a:pt x="1759" y="2983"/>
                    <a:pt x="1792" y="2989"/>
                    <a:pt x="1822" y="3001"/>
                  </a:cubicBezTo>
                  <a:lnTo>
                    <a:pt x="2143" y="3168"/>
                  </a:lnTo>
                  <a:cubicBezTo>
                    <a:pt x="2227" y="3215"/>
                    <a:pt x="2318" y="3239"/>
                    <a:pt x="2409" y="3239"/>
                  </a:cubicBezTo>
                  <a:cubicBezTo>
                    <a:pt x="2524" y="3239"/>
                    <a:pt x="2639" y="3200"/>
                    <a:pt x="2739" y="3120"/>
                  </a:cubicBezTo>
                  <a:cubicBezTo>
                    <a:pt x="2917" y="2989"/>
                    <a:pt x="2989" y="2787"/>
                    <a:pt x="2953" y="2573"/>
                  </a:cubicBezTo>
                  <a:lnTo>
                    <a:pt x="2894" y="2216"/>
                  </a:lnTo>
                  <a:cubicBezTo>
                    <a:pt x="2882" y="2144"/>
                    <a:pt x="2917" y="2085"/>
                    <a:pt x="2953" y="2025"/>
                  </a:cubicBezTo>
                  <a:lnTo>
                    <a:pt x="3215" y="1775"/>
                  </a:lnTo>
                  <a:cubicBezTo>
                    <a:pt x="3358" y="1620"/>
                    <a:pt x="3417" y="1406"/>
                    <a:pt x="3358" y="1192"/>
                  </a:cubicBezTo>
                  <a:cubicBezTo>
                    <a:pt x="3298" y="989"/>
                    <a:pt x="3120" y="834"/>
                    <a:pt x="2894" y="811"/>
                  </a:cubicBezTo>
                  <a:lnTo>
                    <a:pt x="2536" y="763"/>
                  </a:lnTo>
                  <a:cubicBezTo>
                    <a:pt x="2465" y="739"/>
                    <a:pt x="2405" y="703"/>
                    <a:pt x="2382" y="644"/>
                  </a:cubicBezTo>
                  <a:lnTo>
                    <a:pt x="2215" y="311"/>
                  </a:lnTo>
                  <a:cubicBezTo>
                    <a:pt x="2120" y="120"/>
                    <a:pt x="1929" y="1"/>
                    <a:pt x="17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008" y="0"/>
            <a:ext cx="233164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ctrTitle"/>
          </p:nvPr>
        </p:nvSpPr>
        <p:spPr>
          <a:xfrm>
            <a:off x="465525" y="380825"/>
            <a:ext cx="77361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left for Chat Component</a:t>
            </a:r>
            <a:endParaRPr/>
          </a:p>
        </p:txBody>
      </p:sp>
      <p:sp>
        <p:nvSpPr>
          <p:cNvPr id="336" name="Google Shape;336;p39"/>
          <p:cNvSpPr txBox="1"/>
          <p:nvPr>
            <p:ph idx="2" type="subTitle"/>
          </p:nvPr>
        </p:nvSpPr>
        <p:spPr>
          <a:xfrm>
            <a:off x="352500" y="1281825"/>
            <a:ext cx="14646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Scaledrone</a:t>
            </a:r>
            <a:endParaRPr/>
          </a:p>
        </p:txBody>
      </p:sp>
      <p:sp>
        <p:nvSpPr>
          <p:cNvPr id="337" name="Google Shape;337;p39"/>
          <p:cNvSpPr txBox="1"/>
          <p:nvPr>
            <p:ph idx="5" type="subTitle"/>
          </p:nvPr>
        </p:nvSpPr>
        <p:spPr>
          <a:xfrm>
            <a:off x="352500" y="1560515"/>
            <a:ext cx="2586900" cy="31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Same exact components as Map which made development easier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Users are able to send messages. All that’s left is Scaledrone connection + Database connection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9"/>
          <p:cNvSpPr/>
          <p:nvPr/>
        </p:nvSpPr>
        <p:spPr>
          <a:xfrm>
            <a:off x="3129086" y="1621437"/>
            <a:ext cx="611700" cy="61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3129086" y="2663489"/>
            <a:ext cx="611700" cy="61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39"/>
          <p:cNvGrpSpPr/>
          <p:nvPr/>
        </p:nvGrpSpPr>
        <p:grpSpPr>
          <a:xfrm>
            <a:off x="3248336" y="2784888"/>
            <a:ext cx="373175" cy="368925"/>
            <a:chOff x="849775" y="3235925"/>
            <a:chExt cx="373175" cy="368925"/>
          </a:xfrm>
        </p:grpSpPr>
        <p:sp>
          <p:nvSpPr>
            <p:cNvPr id="341" name="Google Shape;341;p39"/>
            <p:cNvSpPr/>
            <p:nvPr/>
          </p:nvSpPr>
          <p:spPr>
            <a:xfrm>
              <a:off x="921375" y="3236000"/>
              <a:ext cx="301575" cy="368850"/>
            </a:xfrm>
            <a:custGeom>
              <a:rect b="b" l="l" r="r" t="t"/>
              <a:pathLst>
                <a:path extrusionOk="0" h="14754" w="12063">
                  <a:moveTo>
                    <a:pt x="9915" y="1975"/>
                  </a:moveTo>
                  <a:cubicBezTo>
                    <a:pt x="10442" y="2102"/>
                    <a:pt x="10802" y="2594"/>
                    <a:pt x="10762" y="3135"/>
                  </a:cubicBezTo>
                  <a:cubicBezTo>
                    <a:pt x="10721" y="3676"/>
                    <a:pt x="10295" y="4111"/>
                    <a:pt x="9754" y="4160"/>
                  </a:cubicBezTo>
                  <a:cubicBezTo>
                    <a:pt x="9861" y="3737"/>
                    <a:pt x="9915" y="3305"/>
                    <a:pt x="9915" y="2870"/>
                  </a:cubicBezTo>
                  <a:lnTo>
                    <a:pt x="9915" y="1975"/>
                  </a:lnTo>
                  <a:close/>
                  <a:moveTo>
                    <a:pt x="9915" y="1097"/>
                  </a:moveTo>
                  <a:cubicBezTo>
                    <a:pt x="10943" y="1235"/>
                    <a:pt x="11691" y="2148"/>
                    <a:pt x="11622" y="3184"/>
                  </a:cubicBezTo>
                  <a:cubicBezTo>
                    <a:pt x="11553" y="4221"/>
                    <a:pt x="10692" y="5027"/>
                    <a:pt x="9653" y="5027"/>
                  </a:cubicBezTo>
                  <a:lnTo>
                    <a:pt x="9653" y="5029"/>
                  </a:lnTo>
                  <a:cubicBezTo>
                    <a:pt x="9587" y="5029"/>
                    <a:pt x="9521" y="5024"/>
                    <a:pt x="9452" y="5018"/>
                  </a:cubicBezTo>
                  <a:cubicBezTo>
                    <a:pt x="9515" y="4880"/>
                    <a:pt x="9570" y="4739"/>
                    <a:pt x="9622" y="4595"/>
                  </a:cubicBezTo>
                  <a:lnTo>
                    <a:pt x="9653" y="4595"/>
                  </a:lnTo>
                  <a:cubicBezTo>
                    <a:pt x="10456" y="4595"/>
                    <a:pt x="11124" y="3982"/>
                    <a:pt x="11190" y="3184"/>
                  </a:cubicBezTo>
                  <a:cubicBezTo>
                    <a:pt x="11260" y="2387"/>
                    <a:pt x="10704" y="1667"/>
                    <a:pt x="9915" y="1535"/>
                  </a:cubicBezTo>
                  <a:lnTo>
                    <a:pt x="9915" y="1097"/>
                  </a:lnTo>
                  <a:close/>
                  <a:moveTo>
                    <a:pt x="4034" y="8058"/>
                  </a:moveTo>
                  <a:cubicBezTo>
                    <a:pt x="4250" y="8084"/>
                    <a:pt x="4463" y="8098"/>
                    <a:pt x="4679" y="8098"/>
                  </a:cubicBezTo>
                  <a:lnTo>
                    <a:pt x="4687" y="8098"/>
                  </a:lnTo>
                  <a:cubicBezTo>
                    <a:pt x="4903" y="8098"/>
                    <a:pt x="5119" y="8084"/>
                    <a:pt x="5332" y="8058"/>
                  </a:cubicBezTo>
                  <a:lnTo>
                    <a:pt x="5332" y="8058"/>
                  </a:lnTo>
                  <a:lnTo>
                    <a:pt x="5329" y="9379"/>
                  </a:lnTo>
                  <a:lnTo>
                    <a:pt x="4034" y="9379"/>
                  </a:lnTo>
                  <a:lnTo>
                    <a:pt x="4034" y="8058"/>
                  </a:lnTo>
                  <a:close/>
                  <a:moveTo>
                    <a:pt x="8718" y="13890"/>
                  </a:moveTo>
                  <a:cubicBezTo>
                    <a:pt x="8836" y="13890"/>
                    <a:pt x="8934" y="13988"/>
                    <a:pt x="8934" y="14106"/>
                  </a:cubicBezTo>
                  <a:cubicBezTo>
                    <a:pt x="8934" y="14227"/>
                    <a:pt x="8836" y="14322"/>
                    <a:pt x="8718" y="14322"/>
                  </a:cubicBezTo>
                  <a:lnTo>
                    <a:pt x="649" y="14322"/>
                  </a:lnTo>
                  <a:cubicBezTo>
                    <a:pt x="528" y="14322"/>
                    <a:pt x="433" y="14227"/>
                    <a:pt x="433" y="14106"/>
                  </a:cubicBezTo>
                  <a:cubicBezTo>
                    <a:pt x="433" y="13988"/>
                    <a:pt x="528" y="13890"/>
                    <a:pt x="649" y="13890"/>
                  </a:cubicBezTo>
                  <a:close/>
                  <a:moveTo>
                    <a:pt x="8372" y="0"/>
                  </a:moveTo>
                  <a:cubicBezTo>
                    <a:pt x="8251" y="0"/>
                    <a:pt x="8156" y="95"/>
                    <a:pt x="8156" y="216"/>
                  </a:cubicBezTo>
                  <a:cubicBezTo>
                    <a:pt x="8156" y="334"/>
                    <a:pt x="8251" y="432"/>
                    <a:pt x="8372" y="432"/>
                  </a:cubicBezTo>
                  <a:lnTo>
                    <a:pt x="9483" y="432"/>
                  </a:lnTo>
                  <a:lnTo>
                    <a:pt x="9483" y="2870"/>
                  </a:lnTo>
                  <a:cubicBezTo>
                    <a:pt x="9483" y="5513"/>
                    <a:pt x="7330" y="7666"/>
                    <a:pt x="4687" y="7666"/>
                  </a:cubicBezTo>
                  <a:lnTo>
                    <a:pt x="4679" y="7666"/>
                  </a:lnTo>
                  <a:cubicBezTo>
                    <a:pt x="3723" y="7666"/>
                    <a:pt x="2790" y="7381"/>
                    <a:pt x="2002" y="6849"/>
                  </a:cubicBezTo>
                  <a:cubicBezTo>
                    <a:pt x="1964" y="6824"/>
                    <a:pt x="1922" y="6812"/>
                    <a:pt x="1880" y="6812"/>
                  </a:cubicBezTo>
                  <a:cubicBezTo>
                    <a:pt x="1810" y="6812"/>
                    <a:pt x="1742" y="6845"/>
                    <a:pt x="1699" y="6906"/>
                  </a:cubicBezTo>
                  <a:cubicBezTo>
                    <a:pt x="1633" y="7004"/>
                    <a:pt x="1659" y="7140"/>
                    <a:pt x="1760" y="7206"/>
                  </a:cubicBezTo>
                  <a:cubicBezTo>
                    <a:pt x="2315" y="7583"/>
                    <a:pt x="2943" y="7848"/>
                    <a:pt x="3602" y="7986"/>
                  </a:cubicBezTo>
                  <a:lnTo>
                    <a:pt x="3602" y="9379"/>
                  </a:lnTo>
                  <a:lnTo>
                    <a:pt x="1080" y="9379"/>
                  </a:lnTo>
                  <a:cubicBezTo>
                    <a:pt x="959" y="9379"/>
                    <a:pt x="864" y="9477"/>
                    <a:pt x="864" y="9595"/>
                  </a:cubicBezTo>
                  <a:lnTo>
                    <a:pt x="864" y="13458"/>
                  </a:lnTo>
                  <a:lnTo>
                    <a:pt x="649" y="13458"/>
                  </a:lnTo>
                  <a:cubicBezTo>
                    <a:pt x="289" y="13458"/>
                    <a:pt x="1" y="13749"/>
                    <a:pt x="1" y="14106"/>
                  </a:cubicBezTo>
                  <a:cubicBezTo>
                    <a:pt x="1" y="14463"/>
                    <a:pt x="289" y="14754"/>
                    <a:pt x="649" y="14754"/>
                  </a:cubicBezTo>
                  <a:lnTo>
                    <a:pt x="8718" y="14754"/>
                  </a:lnTo>
                  <a:cubicBezTo>
                    <a:pt x="9075" y="14754"/>
                    <a:pt x="9365" y="14463"/>
                    <a:pt x="9365" y="14106"/>
                  </a:cubicBezTo>
                  <a:cubicBezTo>
                    <a:pt x="9365" y="13749"/>
                    <a:pt x="9075" y="13458"/>
                    <a:pt x="8718" y="13458"/>
                  </a:cubicBezTo>
                  <a:lnTo>
                    <a:pt x="8502" y="13458"/>
                  </a:lnTo>
                  <a:lnTo>
                    <a:pt x="8502" y="12911"/>
                  </a:lnTo>
                  <a:cubicBezTo>
                    <a:pt x="8502" y="12791"/>
                    <a:pt x="8404" y="12696"/>
                    <a:pt x="8286" y="12696"/>
                  </a:cubicBezTo>
                  <a:cubicBezTo>
                    <a:pt x="8165" y="12696"/>
                    <a:pt x="8070" y="12791"/>
                    <a:pt x="8070" y="12911"/>
                  </a:cubicBezTo>
                  <a:lnTo>
                    <a:pt x="8070" y="13458"/>
                  </a:lnTo>
                  <a:lnTo>
                    <a:pt x="1296" y="13458"/>
                  </a:lnTo>
                  <a:lnTo>
                    <a:pt x="1296" y="9814"/>
                  </a:lnTo>
                  <a:lnTo>
                    <a:pt x="8070" y="9814"/>
                  </a:lnTo>
                  <a:lnTo>
                    <a:pt x="8070" y="11979"/>
                  </a:lnTo>
                  <a:cubicBezTo>
                    <a:pt x="8070" y="12100"/>
                    <a:pt x="8165" y="12195"/>
                    <a:pt x="8286" y="12195"/>
                  </a:cubicBezTo>
                  <a:cubicBezTo>
                    <a:pt x="8404" y="12195"/>
                    <a:pt x="8502" y="12100"/>
                    <a:pt x="8502" y="11979"/>
                  </a:cubicBezTo>
                  <a:lnTo>
                    <a:pt x="8502" y="9598"/>
                  </a:lnTo>
                  <a:cubicBezTo>
                    <a:pt x="8502" y="9477"/>
                    <a:pt x="8404" y="9382"/>
                    <a:pt x="8286" y="9382"/>
                  </a:cubicBezTo>
                  <a:lnTo>
                    <a:pt x="5764" y="9382"/>
                  </a:lnTo>
                  <a:lnTo>
                    <a:pt x="5764" y="7986"/>
                  </a:lnTo>
                  <a:cubicBezTo>
                    <a:pt x="7238" y="7672"/>
                    <a:pt x="8508" y="6739"/>
                    <a:pt x="9244" y="5427"/>
                  </a:cubicBezTo>
                  <a:cubicBezTo>
                    <a:pt x="9384" y="5451"/>
                    <a:pt x="9522" y="5462"/>
                    <a:pt x="9658" y="5462"/>
                  </a:cubicBezTo>
                  <a:cubicBezTo>
                    <a:pt x="10958" y="5462"/>
                    <a:pt x="12060" y="4405"/>
                    <a:pt x="12060" y="3055"/>
                  </a:cubicBezTo>
                  <a:cubicBezTo>
                    <a:pt x="12063" y="2424"/>
                    <a:pt x="11815" y="1817"/>
                    <a:pt x="11372" y="1368"/>
                  </a:cubicBezTo>
                  <a:cubicBezTo>
                    <a:pt x="10983" y="970"/>
                    <a:pt x="10465" y="720"/>
                    <a:pt x="9912" y="662"/>
                  </a:cubicBezTo>
                  <a:lnTo>
                    <a:pt x="9912" y="216"/>
                  </a:lnTo>
                  <a:cubicBezTo>
                    <a:pt x="9912" y="95"/>
                    <a:pt x="9817" y="0"/>
                    <a:pt x="9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849775" y="3235925"/>
              <a:ext cx="263225" cy="166700"/>
            </a:xfrm>
            <a:custGeom>
              <a:rect b="b" l="l" r="r" t="t"/>
              <a:pathLst>
                <a:path extrusionOk="0" h="6668" w="10529">
                  <a:moveTo>
                    <a:pt x="2315" y="1978"/>
                  </a:moveTo>
                  <a:lnTo>
                    <a:pt x="2315" y="2873"/>
                  </a:lnTo>
                  <a:cubicBezTo>
                    <a:pt x="2315" y="3308"/>
                    <a:pt x="2367" y="3740"/>
                    <a:pt x="2473" y="4163"/>
                  </a:cubicBezTo>
                  <a:cubicBezTo>
                    <a:pt x="1932" y="4114"/>
                    <a:pt x="1506" y="3679"/>
                    <a:pt x="1469" y="3138"/>
                  </a:cubicBezTo>
                  <a:cubicBezTo>
                    <a:pt x="1428" y="2597"/>
                    <a:pt x="1788" y="2105"/>
                    <a:pt x="2315" y="1978"/>
                  </a:cubicBezTo>
                  <a:close/>
                  <a:moveTo>
                    <a:pt x="2315" y="1100"/>
                  </a:moveTo>
                  <a:lnTo>
                    <a:pt x="2315" y="1538"/>
                  </a:lnTo>
                  <a:cubicBezTo>
                    <a:pt x="1526" y="1673"/>
                    <a:pt x="971" y="2390"/>
                    <a:pt x="1037" y="3187"/>
                  </a:cubicBezTo>
                  <a:cubicBezTo>
                    <a:pt x="1106" y="3983"/>
                    <a:pt x="1771" y="4598"/>
                    <a:pt x="2568" y="4598"/>
                  </a:cubicBezTo>
                  <a:cubicBezTo>
                    <a:pt x="2570" y="4598"/>
                    <a:pt x="2572" y="4598"/>
                    <a:pt x="2574" y="4598"/>
                  </a:cubicBezTo>
                  <a:lnTo>
                    <a:pt x="2606" y="4598"/>
                  </a:lnTo>
                  <a:cubicBezTo>
                    <a:pt x="2655" y="4742"/>
                    <a:pt x="2712" y="4883"/>
                    <a:pt x="2773" y="5021"/>
                  </a:cubicBezTo>
                  <a:cubicBezTo>
                    <a:pt x="2706" y="5027"/>
                    <a:pt x="2640" y="5032"/>
                    <a:pt x="2574" y="5032"/>
                  </a:cubicBezTo>
                  <a:cubicBezTo>
                    <a:pt x="1535" y="5030"/>
                    <a:pt x="674" y="4224"/>
                    <a:pt x="605" y="3187"/>
                  </a:cubicBezTo>
                  <a:cubicBezTo>
                    <a:pt x="539" y="2151"/>
                    <a:pt x="1284" y="1238"/>
                    <a:pt x="2315" y="1100"/>
                  </a:cubicBezTo>
                  <a:close/>
                  <a:moveTo>
                    <a:pt x="2531" y="0"/>
                  </a:moveTo>
                  <a:cubicBezTo>
                    <a:pt x="2413" y="0"/>
                    <a:pt x="2315" y="98"/>
                    <a:pt x="2315" y="216"/>
                  </a:cubicBezTo>
                  <a:lnTo>
                    <a:pt x="2315" y="662"/>
                  </a:lnTo>
                  <a:cubicBezTo>
                    <a:pt x="965" y="806"/>
                    <a:pt x="0" y="2041"/>
                    <a:pt x="188" y="3389"/>
                  </a:cubicBezTo>
                  <a:cubicBezTo>
                    <a:pt x="355" y="4597"/>
                    <a:pt x="1389" y="5465"/>
                    <a:pt x="2569" y="5465"/>
                  </a:cubicBezTo>
                  <a:cubicBezTo>
                    <a:pt x="2704" y="5465"/>
                    <a:pt x="2842" y="5453"/>
                    <a:pt x="2980" y="5430"/>
                  </a:cubicBezTo>
                  <a:cubicBezTo>
                    <a:pt x="3222" y="5859"/>
                    <a:pt x="3524" y="6256"/>
                    <a:pt x="3878" y="6601"/>
                  </a:cubicBezTo>
                  <a:cubicBezTo>
                    <a:pt x="3925" y="6648"/>
                    <a:pt x="3977" y="6667"/>
                    <a:pt x="4027" y="6667"/>
                  </a:cubicBezTo>
                  <a:cubicBezTo>
                    <a:pt x="4195" y="6667"/>
                    <a:pt x="4338" y="6449"/>
                    <a:pt x="4180" y="6293"/>
                  </a:cubicBezTo>
                  <a:cubicBezTo>
                    <a:pt x="3826" y="5945"/>
                    <a:pt x="3527" y="5545"/>
                    <a:pt x="3297" y="5104"/>
                  </a:cubicBezTo>
                  <a:cubicBezTo>
                    <a:pt x="3291" y="5090"/>
                    <a:pt x="3282" y="5076"/>
                    <a:pt x="3274" y="5061"/>
                  </a:cubicBezTo>
                  <a:cubicBezTo>
                    <a:pt x="3150" y="4825"/>
                    <a:pt x="3049" y="4578"/>
                    <a:pt x="2968" y="4321"/>
                  </a:cubicBezTo>
                  <a:cubicBezTo>
                    <a:pt x="2966" y="4310"/>
                    <a:pt x="2963" y="4295"/>
                    <a:pt x="2957" y="4284"/>
                  </a:cubicBezTo>
                  <a:cubicBezTo>
                    <a:pt x="2816" y="3826"/>
                    <a:pt x="2747" y="3351"/>
                    <a:pt x="2747" y="2873"/>
                  </a:cubicBezTo>
                  <a:lnTo>
                    <a:pt x="2747" y="432"/>
                  </a:lnTo>
                  <a:lnTo>
                    <a:pt x="10312" y="432"/>
                  </a:lnTo>
                  <a:cubicBezTo>
                    <a:pt x="10433" y="432"/>
                    <a:pt x="10528" y="337"/>
                    <a:pt x="10528" y="216"/>
                  </a:cubicBezTo>
                  <a:cubicBezTo>
                    <a:pt x="10528" y="98"/>
                    <a:pt x="10433" y="0"/>
                    <a:pt x="10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989750" y="3502925"/>
              <a:ext cx="97325" cy="46875"/>
            </a:xfrm>
            <a:custGeom>
              <a:rect b="b" l="l" r="r" t="t"/>
              <a:pathLst>
                <a:path extrusionOk="0" h="1875" w="3893">
                  <a:moveTo>
                    <a:pt x="2957" y="432"/>
                  </a:moveTo>
                  <a:cubicBezTo>
                    <a:pt x="3233" y="432"/>
                    <a:pt x="3461" y="657"/>
                    <a:pt x="3461" y="936"/>
                  </a:cubicBezTo>
                  <a:cubicBezTo>
                    <a:pt x="3461" y="1215"/>
                    <a:pt x="3233" y="1440"/>
                    <a:pt x="2957" y="1440"/>
                  </a:cubicBezTo>
                  <a:lnTo>
                    <a:pt x="939" y="1440"/>
                  </a:lnTo>
                  <a:cubicBezTo>
                    <a:pt x="660" y="1440"/>
                    <a:pt x="435" y="1215"/>
                    <a:pt x="435" y="936"/>
                  </a:cubicBezTo>
                  <a:cubicBezTo>
                    <a:pt x="435" y="657"/>
                    <a:pt x="660" y="432"/>
                    <a:pt x="939" y="432"/>
                  </a:cubicBezTo>
                  <a:close/>
                  <a:moveTo>
                    <a:pt x="939" y="1"/>
                  </a:moveTo>
                  <a:cubicBezTo>
                    <a:pt x="421" y="1"/>
                    <a:pt x="1" y="421"/>
                    <a:pt x="1" y="936"/>
                  </a:cubicBezTo>
                  <a:cubicBezTo>
                    <a:pt x="1" y="1454"/>
                    <a:pt x="421" y="1875"/>
                    <a:pt x="939" y="1875"/>
                  </a:cubicBezTo>
                  <a:lnTo>
                    <a:pt x="2957" y="1875"/>
                  </a:lnTo>
                  <a:cubicBezTo>
                    <a:pt x="3472" y="1875"/>
                    <a:pt x="3893" y="1454"/>
                    <a:pt x="3893" y="936"/>
                  </a:cubicBezTo>
                  <a:cubicBezTo>
                    <a:pt x="3893" y="421"/>
                    <a:pt x="3472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968675" y="3273700"/>
              <a:ext cx="134675" cy="106750"/>
            </a:xfrm>
            <a:custGeom>
              <a:rect b="b" l="l" r="r" t="t"/>
              <a:pathLst>
                <a:path extrusionOk="0" h="4270" w="5387">
                  <a:moveTo>
                    <a:pt x="1249" y="441"/>
                  </a:moveTo>
                  <a:cubicBezTo>
                    <a:pt x="1537" y="441"/>
                    <a:pt x="1792" y="643"/>
                    <a:pt x="1851" y="933"/>
                  </a:cubicBezTo>
                  <a:cubicBezTo>
                    <a:pt x="1500" y="1069"/>
                    <a:pt x="1192" y="1302"/>
                    <a:pt x="965" y="1601"/>
                  </a:cubicBezTo>
                  <a:cubicBezTo>
                    <a:pt x="757" y="1495"/>
                    <a:pt x="628" y="1285"/>
                    <a:pt x="628" y="1054"/>
                  </a:cubicBezTo>
                  <a:cubicBezTo>
                    <a:pt x="631" y="738"/>
                    <a:pt x="872" y="473"/>
                    <a:pt x="1186" y="444"/>
                  </a:cubicBezTo>
                  <a:cubicBezTo>
                    <a:pt x="1207" y="442"/>
                    <a:pt x="1228" y="441"/>
                    <a:pt x="1249" y="441"/>
                  </a:cubicBezTo>
                  <a:close/>
                  <a:moveTo>
                    <a:pt x="4334" y="434"/>
                  </a:moveTo>
                  <a:cubicBezTo>
                    <a:pt x="4461" y="434"/>
                    <a:pt x="4591" y="474"/>
                    <a:pt x="4704" y="559"/>
                  </a:cubicBezTo>
                  <a:cubicBezTo>
                    <a:pt x="5070" y="833"/>
                    <a:pt x="5021" y="1394"/>
                    <a:pt x="4618" y="1601"/>
                  </a:cubicBezTo>
                  <a:cubicBezTo>
                    <a:pt x="4387" y="1302"/>
                    <a:pt x="4079" y="1069"/>
                    <a:pt x="3728" y="933"/>
                  </a:cubicBezTo>
                  <a:cubicBezTo>
                    <a:pt x="3787" y="625"/>
                    <a:pt x="4055" y="434"/>
                    <a:pt x="4334" y="434"/>
                  </a:cubicBezTo>
                  <a:close/>
                  <a:moveTo>
                    <a:pt x="2790" y="1187"/>
                  </a:moveTo>
                  <a:cubicBezTo>
                    <a:pt x="3728" y="1187"/>
                    <a:pt x="4494" y="1780"/>
                    <a:pt x="4494" y="2511"/>
                  </a:cubicBezTo>
                  <a:cubicBezTo>
                    <a:pt x="4494" y="3242"/>
                    <a:pt x="3728" y="3838"/>
                    <a:pt x="2790" y="3838"/>
                  </a:cubicBezTo>
                  <a:cubicBezTo>
                    <a:pt x="1851" y="3838"/>
                    <a:pt x="1088" y="3242"/>
                    <a:pt x="1088" y="2511"/>
                  </a:cubicBezTo>
                  <a:cubicBezTo>
                    <a:pt x="1088" y="1780"/>
                    <a:pt x="1851" y="1187"/>
                    <a:pt x="2790" y="1187"/>
                  </a:cubicBezTo>
                  <a:close/>
                  <a:moveTo>
                    <a:pt x="1244" y="0"/>
                  </a:moveTo>
                  <a:cubicBezTo>
                    <a:pt x="1023" y="0"/>
                    <a:pt x="798" y="70"/>
                    <a:pt x="602" y="222"/>
                  </a:cubicBezTo>
                  <a:cubicBezTo>
                    <a:pt x="0" y="689"/>
                    <a:pt x="84" y="1624"/>
                    <a:pt x="757" y="1981"/>
                  </a:cubicBezTo>
                  <a:cubicBezTo>
                    <a:pt x="691" y="2151"/>
                    <a:pt x="659" y="2330"/>
                    <a:pt x="659" y="2511"/>
                  </a:cubicBezTo>
                  <a:cubicBezTo>
                    <a:pt x="659" y="3481"/>
                    <a:pt x="1615" y="4270"/>
                    <a:pt x="2793" y="4270"/>
                  </a:cubicBezTo>
                  <a:cubicBezTo>
                    <a:pt x="3970" y="4270"/>
                    <a:pt x="4929" y="3481"/>
                    <a:pt x="4929" y="2511"/>
                  </a:cubicBezTo>
                  <a:cubicBezTo>
                    <a:pt x="4929" y="2330"/>
                    <a:pt x="4894" y="2151"/>
                    <a:pt x="4828" y="1981"/>
                  </a:cubicBezTo>
                  <a:cubicBezTo>
                    <a:pt x="5170" y="1800"/>
                    <a:pt x="5386" y="1440"/>
                    <a:pt x="5383" y="1054"/>
                  </a:cubicBezTo>
                  <a:cubicBezTo>
                    <a:pt x="5383" y="522"/>
                    <a:pt x="4986" y="73"/>
                    <a:pt x="4456" y="12"/>
                  </a:cubicBezTo>
                  <a:cubicBezTo>
                    <a:pt x="4414" y="7"/>
                    <a:pt x="4372" y="5"/>
                    <a:pt x="4330" y="5"/>
                  </a:cubicBezTo>
                  <a:cubicBezTo>
                    <a:pt x="3853" y="5"/>
                    <a:pt x="3427" y="330"/>
                    <a:pt x="3314" y="807"/>
                  </a:cubicBezTo>
                  <a:cubicBezTo>
                    <a:pt x="3141" y="771"/>
                    <a:pt x="2966" y="753"/>
                    <a:pt x="2791" y="753"/>
                  </a:cubicBezTo>
                  <a:cubicBezTo>
                    <a:pt x="2616" y="753"/>
                    <a:pt x="2441" y="771"/>
                    <a:pt x="2269" y="807"/>
                  </a:cubicBezTo>
                  <a:cubicBezTo>
                    <a:pt x="2148" y="305"/>
                    <a:pt x="170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1017675" y="3315225"/>
              <a:ext cx="12625" cy="10825"/>
            </a:xfrm>
            <a:custGeom>
              <a:rect b="b" l="l" r="r" t="t"/>
              <a:pathLst>
                <a:path extrusionOk="0" h="433" w="505">
                  <a:moveTo>
                    <a:pt x="288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6"/>
                    <a:pt x="406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9"/>
            <p:cNvSpPr/>
            <p:nvPr/>
          </p:nvSpPr>
          <p:spPr>
            <a:xfrm>
              <a:off x="1044725" y="3315225"/>
              <a:ext cx="12700" cy="10825"/>
            </a:xfrm>
            <a:custGeom>
              <a:rect b="b" l="l" r="r" t="t"/>
              <a:pathLst>
                <a:path extrusionOk="0" h="433" w="508">
                  <a:moveTo>
                    <a:pt x="292" y="1"/>
                  </a:moveTo>
                  <a:cubicBezTo>
                    <a:pt x="99" y="1"/>
                    <a:pt x="1" y="234"/>
                    <a:pt x="139" y="369"/>
                  </a:cubicBezTo>
                  <a:cubicBezTo>
                    <a:pt x="183" y="413"/>
                    <a:pt x="237" y="433"/>
                    <a:pt x="290" y="433"/>
                  </a:cubicBezTo>
                  <a:cubicBezTo>
                    <a:pt x="401" y="433"/>
                    <a:pt x="508" y="347"/>
                    <a:pt x="508" y="217"/>
                  </a:cubicBezTo>
                  <a:cubicBezTo>
                    <a:pt x="508" y="96"/>
                    <a:pt x="41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39"/>
          <p:cNvGrpSpPr/>
          <p:nvPr/>
        </p:nvGrpSpPr>
        <p:grpSpPr>
          <a:xfrm>
            <a:off x="3272587" y="1740845"/>
            <a:ext cx="324698" cy="372863"/>
            <a:chOff x="2212084" y="1960358"/>
            <a:chExt cx="324698" cy="372863"/>
          </a:xfrm>
        </p:grpSpPr>
        <p:sp>
          <p:nvSpPr>
            <p:cNvPr id="348" name="Google Shape;348;p39"/>
            <p:cNvSpPr/>
            <p:nvPr/>
          </p:nvSpPr>
          <p:spPr>
            <a:xfrm>
              <a:off x="2291371" y="2128011"/>
              <a:ext cx="166888" cy="166888"/>
            </a:xfrm>
            <a:custGeom>
              <a:rect b="b" l="l" r="r" t="t"/>
              <a:pathLst>
                <a:path extrusionOk="0" h="5239" w="5239">
                  <a:moveTo>
                    <a:pt x="2620" y="357"/>
                  </a:moveTo>
                  <a:cubicBezTo>
                    <a:pt x="3870" y="357"/>
                    <a:pt x="4894" y="1369"/>
                    <a:pt x="4894" y="2631"/>
                  </a:cubicBezTo>
                  <a:cubicBezTo>
                    <a:pt x="4894" y="3882"/>
                    <a:pt x="3882" y="4906"/>
                    <a:pt x="2620" y="4906"/>
                  </a:cubicBezTo>
                  <a:cubicBezTo>
                    <a:pt x="1369" y="4906"/>
                    <a:pt x="346" y="3894"/>
                    <a:pt x="346" y="2631"/>
                  </a:cubicBezTo>
                  <a:cubicBezTo>
                    <a:pt x="346" y="1369"/>
                    <a:pt x="1369" y="357"/>
                    <a:pt x="2620" y="357"/>
                  </a:cubicBezTo>
                  <a:close/>
                  <a:moveTo>
                    <a:pt x="2620" y="0"/>
                  </a:moveTo>
                  <a:cubicBezTo>
                    <a:pt x="1179" y="0"/>
                    <a:pt x="0" y="1167"/>
                    <a:pt x="0" y="2620"/>
                  </a:cubicBezTo>
                  <a:cubicBezTo>
                    <a:pt x="0" y="4060"/>
                    <a:pt x="1179" y="5239"/>
                    <a:pt x="2620" y="5239"/>
                  </a:cubicBezTo>
                  <a:cubicBezTo>
                    <a:pt x="4060" y="5239"/>
                    <a:pt x="5239" y="4060"/>
                    <a:pt x="5239" y="2620"/>
                  </a:cubicBezTo>
                  <a:cubicBezTo>
                    <a:pt x="5239" y="1167"/>
                    <a:pt x="4060" y="0"/>
                    <a:pt x="26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2212084" y="1960358"/>
              <a:ext cx="324698" cy="372863"/>
            </a:xfrm>
            <a:custGeom>
              <a:rect b="b" l="l" r="r" t="t"/>
              <a:pathLst>
                <a:path extrusionOk="0" h="11705" w="10193">
                  <a:moveTo>
                    <a:pt x="7502" y="358"/>
                  </a:moveTo>
                  <a:lnTo>
                    <a:pt x="6383" y="2644"/>
                  </a:lnTo>
                  <a:lnTo>
                    <a:pt x="3811" y="2644"/>
                  </a:lnTo>
                  <a:lnTo>
                    <a:pt x="2692" y="358"/>
                  </a:lnTo>
                  <a:close/>
                  <a:moveTo>
                    <a:pt x="6228" y="3001"/>
                  </a:moveTo>
                  <a:lnTo>
                    <a:pt x="5692" y="4096"/>
                  </a:lnTo>
                  <a:cubicBezTo>
                    <a:pt x="5490" y="4073"/>
                    <a:pt x="5299" y="4049"/>
                    <a:pt x="5109" y="4049"/>
                  </a:cubicBezTo>
                  <a:cubicBezTo>
                    <a:pt x="4918" y="4049"/>
                    <a:pt x="4716" y="4073"/>
                    <a:pt x="4525" y="4096"/>
                  </a:cubicBezTo>
                  <a:lnTo>
                    <a:pt x="3989" y="3001"/>
                  </a:lnTo>
                  <a:close/>
                  <a:moveTo>
                    <a:pt x="2334" y="405"/>
                  </a:moveTo>
                  <a:lnTo>
                    <a:pt x="4168" y="4156"/>
                  </a:lnTo>
                  <a:cubicBezTo>
                    <a:pt x="3382" y="4370"/>
                    <a:pt x="2692" y="4799"/>
                    <a:pt x="2180" y="5406"/>
                  </a:cubicBezTo>
                  <a:lnTo>
                    <a:pt x="608" y="2227"/>
                  </a:lnTo>
                  <a:cubicBezTo>
                    <a:pt x="406" y="1787"/>
                    <a:pt x="584" y="1275"/>
                    <a:pt x="1013" y="1060"/>
                  </a:cubicBezTo>
                  <a:lnTo>
                    <a:pt x="2334" y="405"/>
                  </a:lnTo>
                  <a:close/>
                  <a:moveTo>
                    <a:pt x="2418" y="1"/>
                  </a:moveTo>
                  <a:cubicBezTo>
                    <a:pt x="2382" y="1"/>
                    <a:pt x="2358" y="1"/>
                    <a:pt x="2334" y="24"/>
                  </a:cubicBezTo>
                  <a:lnTo>
                    <a:pt x="846" y="751"/>
                  </a:lnTo>
                  <a:cubicBezTo>
                    <a:pt x="251" y="1048"/>
                    <a:pt x="1" y="1775"/>
                    <a:pt x="298" y="2370"/>
                  </a:cubicBezTo>
                  <a:lnTo>
                    <a:pt x="1942" y="5704"/>
                  </a:lnTo>
                  <a:cubicBezTo>
                    <a:pt x="1525" y="6311"/>
                    <a:pt x="1263" y="7073"/>
                    <a:pt x="1263" y="7883"/>
                  </a:cubicBezTo>
                  <a:cubicBezTo>
                    <a:pt x="1263" y="8275"/>
                    <a:pt x="1322" y="8680"/>
                    <a:pt x="1441" y="9049"/>
                  </a:cubicBezTo>
                  <a:cubicBezTo>
                    <a:pt x="1470" y="9126"/>
                    <a:pt x="1544" y="9179"/>
                    <a:pt x="1616" y="9179"/>
                  </a:cubicBezTo>
                  <a:cubicBezTo>
                    <a:pt x="1633" y="9179"/>
                    <a:pt x="1651" y="9176"/>
                    <a:pt x="1668" y="9168"/>
                  </a:cubicBezTo>
                  <a:cubicBezTo>
                    <a:pt x="1763" y="9145"/>
                    <a:pt x="1822" y="9037"/>
                    <a:pt x="1787" y="8954"/>
                  </a:cubicBezTo>
                  <a:cubicBezTo>
                    <a:pt x="1668" y="8609"/>
                    <a:pt x="1620" y="8240"/>
                    <a:pt x="1620" y="7883"/>
                  </a:cubicBezTo>
                  <a:cubicBezTo>
                    <a:pt x="1620" y="5954"/>
                    <a:pt x="3192" y="4394"/>
                    <a:pt x="5109" y="4394"/>
                  </a:cubicBezTo>
                  <a:cubicBezTo>
                    <a:pt x="7026" y="4394"/>
                    <a:pt x="8585" y="5954"/>
                    <a:pt x="8585" y="7883"/>
                  </a:cubicBezTo>
                  <a:cubicBezTo>
                    <a:pt x="8585" y="9799"/>
                    <a:pt x="7026" y="11359"/>
                    <a:pt x="5109" y="11359"/>
                  </a:cubicBezTo>
                  <a:cubicBezTo>
                    <a:pt x="3823" y="11359"/>
                    <a:pt x="2656" y="10657"/>
                    <a:pt x="2037" y="9526"/>
                  </a:cubicBezTo>
                  <a:cubicBezTo>
                    <a:pt x="2012" y="9468"/>
                    <a:pt x="1953" y="9433"/>
                    <a:pt x="1887" y="9433"/>
                  </a:cubicBezTo>
                  <a:cubicBezTo>
                    <a:pt x="1858" y="9433"/>
                    <a:pt x="1828" y="9440"/>
                    <a:pt x="1799" y="9454"/>
                  </a:cubicBezTo>
                  <a:cubicBezTo>
                    <a:pt x="1715" y="9502"/>
                    <a:pt x="1680" y="9597"/>
                    <a:pt x="1727" y="9692"/>
                  </a:cubicBezTo>
                  <a:cubicBezTo>
                    <a:pt x="2394" y="10931"/>
                    <a:pt x="3692" y="11704"/>
                    <a:pt x="5109" y="11704"/>
                  </a:cubicBezTo>
                  <a:cubicBezTo>
                    <a:pt x="7216" y="11704"/>
                    <a:pt x="8942" y="9978"/>
                    <a:pt x="8942" y="7859"/>
                  </a:cubicBezTo>
                  <a:cubicBezTo>
                    <a:pt x="8942" y="7061"/>
                    <a:pt x="8692" y="6311"/>
                    <a:pt x="8276" y="5692"/>
                  </a:cubicBezTo>
                  <a:lnTo>
                    <a:pt x="8966" y="4299"/>
                  </a:lnTo>
                  <a:cubicBezTo>
                    <a:pt x="9002" y="4215"/>
                    <a:pt x="8966" y="4108"/>
                    <a:pt x="8883" y="4061"/>
                  </a:cubicBezTo>
                  <a:cubicBezTo>
                    <a:pt x="8861" y="4051"/>
                    <a:pt x="8838" y="4047"/>
                    <a:pt x="8814" y="4047"/>
                  </a:cubicBezTo>
                  <a:cubicBezTo>
                    <a:pt x="8748" y="4047"/>
                    <a:pt x="8680" y="4082"/>
                    <a:pt x="8645" y="4144"/>
                  </a:cubicBezTo>
                  <a:lnTo>
                    <a:pt x="8038" y="5370"/>
                  </a:lnTo>
                  <a:cubicBezTo>
                    <a:pt x="7537" y="4763"/>
                    <a:pt x="6835" y="4334"/>
                    <a:pt x="6049" y="4120"/>
                  </a:cubicBezTo>
                  <a:lnTo>
                    <a:pt x="7871" y="370"/>
                  </a:lnTo>
                  <a:lnTo>
                    <a:pt x="9204" y="1025"/>
                  </a:lnTo>
                  <a:cubicBezTo>
                    <a:pt x="9633" y="1239"/>
                    <a:pt x="9812" y="1763"/>
                    <a:pt x="9597" y="2191"/>
                  </a:cubicBezTo>
                  <a:lnTo>
                    <a:pt x="8942" y="3513"/>
                  </a:lnTo>
                  <a:cubicBezTo>
                    <a:pt x="8907" y="3608"/>
                    <a:pt x="8942" y="3703"/>
                    <a:pt x="9026" y="3751"/>
                  </a:cubicBezTo>
                  <a:cubicBezTo>
                    <a:pt x="9049" y="3764"/>
                    <a:pt x="9074" y="3770"/>
                    <a:pt x="9099" y="3770"/>
                  </a:cubicBezTo>
                  <a:cubicBezTo>
                    <a:pt x="9164" y="3770"/>
                    <a:pt x="9230" y="3731"/>
                    <a:pt x="9264" y="3680"/>
                  </a:cubicBezTo>
                  <a:lnTo>
                    <a:pt x="9919" y="2358"/>
                  </a:lnTo>
                  <a:cubicBezTo>
                    <a:pt x="10193" y="1775"/>
                    <a:pt x="9943" y="1048"/>
                    <a:pt x="9347" y="751"/>
                  </a:cubicBezTo>
                  <a:lnTo>
                    <a:pt x="7859" y="24"/>
                  </a:lnTo>
                  <a:cubicBezTo>
                    <a:pt x="7835" y="1"/>
                    <a:pt x="7811" y="1"/>
                    <a:pt x="77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9"/>
            <p:cNvSpPr/>
            <p:nvPr/>
          </p:nvSpPr>
          <p:spPr>
            <a:xfrm>
              <a:off x="2319435" y="2157190"/>
              <a:ext cx="108880" cy="103210"/>
            </a:xfrm>
            <a:custGeom>
              <a:rect b="b" l="l" r="r" t="t"/>
              <a:pathLst>
                <a:path extrusionOk="0" h="3240" w="3418">
                  <a:moveTo>
                    <a:pt x="1739" y="346"/>
                  </a:moveTo>
                  <a:cubicBezTo>
                    <a:pt x="1822" y="346"/>
                    <a:pt x="1881" y="394"/>
                    <a:pt x="1929" y="465"/>
                  </a:cubicBezTo>
                  <a:lnTo>
                    <a:pt x="2096" y="787"/>
                  </a:lnTo>
                  <a:cubicBezTo>
                    <a:pt x="2179" y="953"/>
                    <a:pt x="2334" y="1073"/>
                    <a:pt x="2513" y="1108"/>
                  </a:cubicBezTo>
                  <a:lnTo>
                    <a:pt x="2870" y="1144"/>
                  </a:lnTo>
                  <a:cubicBezTo>
                    <a:pt x="2953" y="1168"/>
                    <a:pt x="3013" y="1203"/>
                    <a:pt x="3048" y="1299"/>
                  </a:cubicBezTo>
                  <a:cubicBezTo>
                    <a:pt x="3072" y="1370"/>
                    <a:pt x="3048" y="1465"/>
                    <a:pt x="2989" y="1525"/>
                  </a:cubicBezTo>
                  <a:lnTo>
                    <a:pt x="2739" y="1775"/>
                  </a:lnTo>
                  <a:cubicBezTo>
                    <a:pt x="2596" y="1906"/>
                    <a:pt x="2536" y="2085"/>
                    <a:pt x="2572" y="2263"/>
                  </a:cubicBezTo>
                  <a:lnTo>
                    <a:pt x="2632" y="2620"/>
                  </a:lnTo>
                  <a:cubicBezTo>
                    <a:pt x="2643" y="2692"/>
                    <a:pt x="2620" y="2787"/>
                    <a:pt x="2536" y="2823"/>
                  </a:cubicBezTo>
                  <a:cubicBezTo>
                    <a:pt x="2493" y="2852"/>
                    <a:pt x="2450" y="2867"/>
                    <a:pt x="2407" y="2867"/>
                  </a:cubicBezTo>
                  <a:cubicBezTo>
                    <a:pt x="2378" y="2867"/>
                    <a:pt x="2350" y="2861"/>
                    <a:pt x="2322" y="2847"/>
                  </a:cubicBezTo>
                  <a:lnTo>
                    <a:pt x="2001" y="2680"/>
                  </a:lnTo>
                  <a:cubicBezTo>
                    <a:pt x="1917" y="2632"/>
                    <a:pt x="1822" y="2620"/>
                    <a:pt x="1739" y="2620"/>
                  </a:cubicBezTo>
                  <a:cubicBezTo>
                    <a:pt x="1643" y="2620"/>
                    <a:pt x="1560" y="2632"/>
                    <a:pt x="1465" y="2680"/>
                  </a:cubicBezTo>
                  <a:lnTo>
                    <a:pt x="1155" y="2847"/>
                  </a:lnTo>
                  <a:cubicBezTo>
                    <a:pt x="1128" y="2865"/>
                    <a:pt x="1097" y="2872"/>
                    <a:pt x="1066" y="2872"/>
                  </a:cubicBezTo>
                  <a:cubicBezTo>
                    <a:pt x="1016" y="2872"/>
                    <a:pt x="966" y="2852"/>
                    <a:pt x="929" y="2823"/>
                  </a:cubicBezTo>
                  <a:cubicBezTo>
                    <a:pt x="858" y="2787"/>
                    <a:pt x="822" y="2692"/>
                    <a:pt x="846" y="2620"/>
                  </a:cubicBezTo>
                  <a:lnTo>
                    <a:pt x="905" y="2263"/>
                  </a:lnTo>
                  <a:cubicBezTo>
                    <a:pt x="929" y="2085"/>
                    <a:pt x="869" y="1894"/>
                    <a:pt x="738" y="1775"/>
                  </a:cubicBezTo>
                  <a:lnTo>
                    <a:pt x="488" y="1525"/>
                  </a:lnTo>
                  <a:cubicBezTo>
                    <a:pt x="429" y="1465"/>
                    <a:pt x="393" y="1382"/>
                    <a:pt x="429" y="1299"/>
                  </a:cubicBezTo>
                  <a:cubicBezTo>
                    <a:pt x="453" y="1227"/>
                    <a:pt x="512" y="1168"/>
                    <a:pt x="608" y="1144"/>
                  </a:cubicBezTo>
                  <a:lnTo>
                    <a:pt x="965" y="1108"/>
                  </a:lnTo>
                  <a:cubicBezTo>
                    <a:pt x="1143" y="1073"/>
                    <a:pt x="1298" y="953"/>
                    <a:pt x="1381" y="787"/>
                  </a:cubicBezTo>
                  <a:lnTo>
                    <a:pt x="1548" y="465"/>
                  </a:lnTo>
                  <a:cubicBezTo>
                    <a:pt x="1572" y="394"/>
                    <a:pt x="1643" y="346"/>
                    <a:pt x="1739" y="346"/>
                  </a:cubicBezTo>
                  <a:close/>
                  <a:moveTo>
                    <a:pt x="1703" y="1"/>
                  </a:moveTo>
                  <a:cubicBezTo>
                    <a:pt x="1489" y="1"/>
                    <a:pt x="1310" y="120"/>
                    <a:pt x="1203" y="311"/>
                  </a:cubicBezTo>
                  <a:lnTo>
                    <a:pt x="1036" y="644"/>
                  </a:lnTo>
                  <a:cubicBezTo>
                    <a:pt x="1012" y="703"/>
                    <a:pt x="953" y="739"/>
                    <a:pt x="869" y="763"/>
                  </a:cubicBezTo>
                  <a:lnTo>
                    <a:pt x="512" y="811"/>
                  </a:lnTo>
                  <a:cubicBezTo>
                    <a:pt x="310" y="834"/>
                    <a:pt x="131" y="989"/>
                    <a:pt x="60" y="1192"/>
                  </a:cubicBezTo>
                  <a:cubicBezTo>
                    <a:pt x="0" y="1406"/>
                    <a:pt x="36" y="1620"/>
                    <a:pt x="203" y="1775"/>
                  </a:cubicBezTo>
                  <a:lnTo>
                    <a:pt x="500" y="2025"/>
                  </a:lnTo>
                  <a:cubicBezTo>
                    <a:pt x="548" y="2073"/>
                    <a:pt x="572" y="2144"/>
                    <a:pt x="560" y="2216"/>
                  </a:cubicBezTo>
                  <a:lnTo>
                    <a:pt x="500" y="2573"/>
                  </a:lnTo>
                  <a:cubicBezTo>
                    <a:pt x="477" y="2787"/>
                    <a:pt x="548" y="2989"/>
                    <a:pt x="727" y="3120"/>
                  </a:cubicBezTo>
                  <a:cubicBezTo>
                    <a:pt x="834" y="3204"/>
                    <a:pt x="929" y="3228"/>
                    <a:pt x="1048" y="3228"/>
                  </a:cubicBezTo>
                  <a:cubicBezTo>
                    <a:pt x="1143" y="3228"/>
                    <a:pt x="1227" y="3216"/>
                    <a:pt x="1322" y="3168"/>
                  </a:cubicBezTo>
                  <a:lnTo>
                    <a:pt x="1631" y="3001"/>
                  </a:lnTo>
                  <a:cubicBezTo>
                    <a:pt x="1661" y="2989"/>
                    <a:pt x="1694" y="2983"/>
                    <a:pt x="1727" y="2983"/>
                  </a:cubicBezTo>
                  <a:cubicBezTo>
                    <a:pt x="1759" y="2983"/>
                    <a:pt x="1792" y="2989"/>
                    <a:pt x="1822" y="3001"/>
                  </a:cubicBezTo>
                  <a:lnTo>
                    <a:pt x="2143" y="3168"/>
                  </a:lnTo>
                  <a:cubicBezTo>
                    <a:pt x="2227" y="3215"/>
                    <a:pt x="2318" y="3239"/>
                    <a:pt x="2409" y="3239"/>
                  </a:cubicBezTo>
                  <a:cubicBezTo>
                    <a:pt x="2524" y="3239"/>
                    <a:pt x="2639" y="3200"/>
                    <a:pt x="2739" y="3120"/>
                  </a:cubicBezTo>
                  <a:cubicBezTo>
                    <a:pt x="2917" y="2989"/>
                    <a:pt x="2989" y="2787"/>
                    <a:pt x="2953" y="2573"/>
                  </a:cubicBezTo>
                  <a:lnTo>
                    <a:pt x="2894" y="2216"/>
                  </a:lnTo>
                  <a:cubicBezTo>
                    <a:pt x="2882" y="2144"/>
                    <a:pt x="2917" y="2085"/>
                    <a:pt x="2953" y="2025"/>
                  </a:cubicBezTo>
                  <a:lnTo>
                    <a:pt x="3215" y="1775"/>
                  </a:lnTo>
                  <a:cubicBezTo>
                    <a:pt x="3358" y="1620"/>
                    <a:pt x="3417" y="1406"/>
                    <a:pt x="3358" y="1192"/>
                  </a:cubicBezTo>
                  <a:cubicBezTo>
                    <a:pt x="3298" y="989"/>
                    <a:pt x="3120" y="834"/>
                    <a:pt x="2894" y="811"/>
                  </a:cubicBezTo>
                  <a:lnTo>
                    <a:pt x="2536" y="763"/>
                  </a:lnTo>
                  <a:cubicBezTo>
                    <a:pt x="2465" y="739"/>
                    <a:pt x="2405" y="703"/>
                    <a:pt x="2382" y="644"/>
                  </a:cubicBezTo>
                  <a:lnTo>
                    <a:pt x="2215" y="311"/>
                  </a:lnTo>
                  <a:cubicBezTo>
                    <a:pt x="2120" y="120"/>
                    <a:pt x="1929" y="1"/>
                    <a:pt x="17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1" name="Google Shape;3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586" y="1017025"/>
            <a:ext cx="1837824" cy="3904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>
            <p:ph idx="15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Nafis</a:t>
            </a:r>
            <a:r>
              <a:rPr lang="en"/>
              <a:t> - Dog Bark Classification</a:t>
            </a:r>
            <a:endParaRPr/>
          </a:p>
        </p:txBody>
      </p:sp>
      <p:pic>
        <p:nvPicPr>
          <p:cNvPr id="357" name="Google Shape;3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9600"/>
            <a:ext cx="3263684" cy="38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0701" y="1109600"/>
            <a:ext cx="2909850" cy="17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0601" y="2971373"/>
            <a:ext cx="3495250" cy="9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0700" y="3960350"/>
            <a:ext cx="3119525" cy="10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/>
          <p:nvPr/>
        </p:nvSpPr>
        <p:spPr>
          <a:xfrm flipH="1">
            <a:off x="5913375" y="7247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1"/>
          <p:cNvSpPr txBox="1"/>
          <p:nvPr>
            <p:ph type="title"/>
          </p:nvPr>
        </p:nvSpPr>
        <p:spPr>
          <a:xfrm>
            <a:off x="606975" y="352675"/>
            <a:ext cx="42093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Nafis - ML Model API</a:t>
            </a:r>
            <a:endParaRPr sz="3000"/>
          </a:p>
        </p:txBody>
      </p:sp>
      <p:sp>
        <p:nvSpPr>
          <p:cNvPr id="367" name="Google Shape;367;p41"/>
          <p:cNvSpPr txBox="1"/>
          <p:nvPr>
            <p:ph idx="1" type="body"/>
          </p:nvPr>
        </p:nvSpPr>
        <p:spPr>
          <a:xfrm>
            <a:off x="334375" y="1108375"/>
            <a:ext cx="4889100" cy="20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/>
              <a:t>Use Model developed last semester to detect classify dog barks in audio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Normalize audio files to have similar sample rates, bit-depths and number of audio channels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Convert audio files to spectrograms and run image processing to classify audio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/>
              <a:t>Model API - Flask API hosted on AWS EC2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68" name="Google Shape;3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75" y="3657925"/>
            <a:ext cx="4209150" cy="8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3375" y="352675"/>
            <a:ext cx="2944171" cy="34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3482" y="4057025"/>
            <a:ext cx="3217543" cy="7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 txBox="1"/>
          <p:nvPr>
            <p:ph idx="15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Nafis</a:t>
            </a:r>
            <a:r>
              <a:rPr lang="en"/>
              <a:t> - Accomplishments/Need to complete next few weeks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2"/>
          <p:cNvSpPr txBox="1"/>
          <p:nvPr>
            <p:ph idx="7" type="subTitle"/>
          </p:nvPr>
        </p:nvSpPr>
        <p:spPr>
          <a:xfrm flipH="1">
            <a:off x="5015600" y="1892025"/>
            <a:ext cx="3527400" cy="22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finish: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for dog bark classifier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2"/>
          <p:cNvSpPr txBox="1"/>
          <p:nvPr>
            <p:ph idx="13" type="subTitle"/>
          </p:nvPr>
        </p:nvSpPr>
        <p:spPr>
          <a:xfrm flipH="1">
            <a:off x="475675" y="1892025"/>
            <a:ext cx="4365600" cy="19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Could save ML models, deploy them to EC2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Got data collection method and good amount of data for dog bark classifier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Deployed FLASK REST API for ML model to AWS EC2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Could send predictions to node server and receive audio from hardware with MAC addr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/>
          <p:nvPr>
            <p:ph idx="15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Chase - Server</a:t>
            </a:r>
            <a:endParaRPr/>
          </a:p>
        </p:txBody>
      </p:sp>
      <p:pic>
        <p:nvPicPr>
          <p:cNvPr id="383" name="Google Shape;3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613" y="1127400"/>
            <a:ext cx="6550783" cy="388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/>
          <p:nvPr>
            <p:ph idx="15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Chase - Database</a:t>
            </a:r>
            <a:endParaRPr/>
          </a:p>
        </p:txBody>
      </p:sp>
      <p:pic>
        <p:nvPicPr>
          <p:cNvPr id="389" name="Google Shape;389;p44"/>
          <p:cNvPicPr preferRelativeResize="0"/>
          <p:nvPr/>
        </p:nvPicPr>
        <p:blipFill rotWithShape="1">
          <a:blip r:embed="rId3">
            <a:alphaModFix/>
          </a:blip>
          <a:srcRect b="0" l="0" r="0" t="86494"/>
          <a:stretch/>
        </p:blipFill>
        <p:spPr>
          <a:xfrm>
            <a:off x="13" y="4384675"/>
            <a:ext cx="9143998" cy="5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362" y="1196325"/>
            <a:ext cx="6713223" cy="31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5"/>
          <p:cNvSpPr txBox="1"/>
          <p:nvPr>
            <p:ph idx="15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Chase</a:t>
            </a:r>
            <a:r>
              <a:rPr lang="en"/>
              <a:t> - Accomplishments/Need to complete next few weeks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5"/>
          <p:cNvSpPr txBox="1"/>
          <p:nvPr>
            <p:ph idx="7" type="subTitle"/>
          </p:nvPr>
        </p:nvSpPr>
        <p:spPr>
          <a:xfrm flipH="1">
            <a:off x="5015600" y="1892025"/>
            <a:ext cx="3527400" cy="22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finish: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Storing each user’s userid as their hardware’s MAC address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each user’s authentication details and reference authentication data to persistently allow a user to access their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5"/>
          <p:cNvSpPr txBox="1"/>
          <p:nvPr>
            <p:ph idx="13" type="subTitle"/>
          </p:nvPr>
        </p:nvSpPr>
        <p:spPr>
          <a:xfrm flipH="1">
            <a:off x="475675" y="1892025"/>
            <a:ext cx="4365600" cy="19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for inserting and reading user, friends, device data, and data collected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Configured security groups for a public facing EC2 server instance to the private RDS hosting MySQL for a more secure connection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6"/>
          <p:cNvSpPr txBox="1"/>
          <p:nvPr>
            <p:ph type="title"/>
          </p:nvPr>
        </p:nvSpPr>
        <p:spPr>
          <a:xfrm>
            <a:off x="348000" y="371700"/>
            <a:ext cx="60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Rajiv - Hardware Data collection</a:t>
            </a:r>
            <a:endParaRPr sz="2600"/>
          </a:p>
        </p:txBody>
      </p:sp>
      <p:sp>
        <p:nvSpPr>
          <p:cNvPr id="404" name="Google Shape;404;p46"/>
          <p:cNvSpPr txBox="1"/>
          <p:nvPr>
            <p:ph idx="1" type="body"/>
          </p:nvPr>
        </p:nvSpPr>
        <p:spPr>
          <a:xfrm>
            <a:off x="265924" y="1349250"/>
            <a:ext cx="4494900" cy="24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32323"/>
              </a:buClr>
              <a:buSzPts val="1300"/>
              <a:buFont typeface="Lato Light"/>
              <a:buChar char="●"/>
            </a:pPr>
            <a:r>
              <a:rPr lang="en" sz="1400">
                <a:solidFill>
                  <a:srgbClr val="232323"/>
                </a:solidFill>
              </a:rPr>
              <a:t>We use the ESP32 microcontroller for collecting microphone data </a:t>
            </a:r>
            <a:endParaRPr sz="1400">
              <a:solidFill>
                <a:srgbClr val="232323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300"/>
              <a:buFont typeface="Lato Light"/>
              <a:buChar char="●"/>
            </a:pPr>
            <a:r>
              <a:rPr lang="en">
                <a:solidFill>
                  <a:srgbClr val="232323"/>
                </a:solidFill>
              </a:rPr>
              <a:t>This will be rechargeable, powered by a micro-usb or a 5V lithium battery</a:t>
            </a:r>
            <a:endParaRPr>
              <a:solidFill>
                <a:srgbClr val="232323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232323"/>
                </a:solidFill>
              </a:rPr>
              <a:t>Already capable of collecting accelerometer data as well</a:t>
            </a:r>
            <a:endParaRPr>
              <a:solidFill>
                <a:srgbClr val="23232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232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405" name="Google Shape;4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350" y="1495025"/>
            <a:ext cx="4097300" cy="32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00" y="1418375"/>
            <a:ext cx="5124354" cy="25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7"/>
          <p:cNvSpPr txBox="1"/>
          <p:nvPr>
            <p:ph type="title"/>
          </p:nvPr>
        </p:nvSpPr>
        <p:spPr>
          <a:xfrm>
            <a:off x="348000" y="371700"/>
            <a:ext cx="75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Rajiv - ESP32 GPS (To be completed)</a:t>
            </a:r>
            <a:endParaRPr sz="2600"/>
          </a:p>
        </p:txBody>
      </p:sp>
      <p:pic>
        <p:nvPicPr>
          <p:cNvPr id="412" name="Google Shape;41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350" y="1418364"/>
            <a:ext cx="3174327" cy="259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idx="15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cxnSp>
        <p:nvCxnSpPr>
          <p:cNvPr id="209" name="Google Shape;209;p30"/>
          <p:cNvCxnSpPr/>
          <p:nvPr/>
        </p:nvCxnSpPr>
        <p:spPr>
          <a:xfrm>
            <a:off x="7540953" y="2253604"/>
            <a:ext cx="0" cy="632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210" name="Google Shape;210;p30"/>
          <p:cNvCxnSpPr/>
          <p:nvPr/>
        </p:nvCxnSpPr>
        <p:spPr>
          <a:xfrm>
            <a:off x="3550353" y="2253604"/>
            <a:ext cx="0" cy="632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211" name="Google Shape;211;p30"/>
          <p:cNvCxnSpPr/>
          <p:nvPr/>
        </p:nvCxnSpPr>
        <p:spPr>
          <a:xfrm>
            <a:off x="1555278" y="2253604"/>
            <a:ext cx="0" cy="632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212" name="Google Shape;212;p30"/>
          <p:cNvSpPr/>
          <p:nvPr/>
        </p:nvSpPr>
        <p:spPr>
          <a:xfrm>
            <a:off x="4928022" y="1348288"/>
            <a:ext cx="1233000" cy="12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6924455" y="1348288"/>
            <a:ext cx="1233000" cy="12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2930733" y="1348288"/>
            <a:ext cx="1233000" cy="12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0"/>
          <p:cNvSpPr/>
          <p:nvPr/>
        </p:nvSpPr>
        <p:spPr>
          <a:xfrm>
            <a:off x="938753" y="1348288"/>
            <a:ext cx="1233000" cy="12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 txBox="1"/>
          <p:nvPr>
            <p:ph type="ctrTitle"/>
          </p:nvPr>
        </p:nvSpPr>
        <p:spPr>
          <a:xfrm flipH="1">
            <a:off x="2735660" y="2962504"/>
            <a:ext cx="1630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report</a:t>
            </a:r>
            <a:endParaRPr/>
          </a:p>
        </p:txBody>
      </p:sp>
      <p:sp>
        <p:nvSpPr>
          <p:cNvPr id="217" name="Google Shape;217;p30"/>
          <p:cNvSpPr txBox="1"/>
          <p:nvPr>
            <p:ph idx="1" type="subTitle"/>
          </p:nvPr>
        </p:nvSpPr>
        <p:spPr>
          <a:xfrm flipH="1">
            <a:off x="2597644" y="3616400"/>
            <a:ext cx="19065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member described what they have completed and what needs to be done</a:t>
            </a:r>
            <a:endParaRPr/>
          </a:p>
        </p:txBody>
      </p:sp>
      <p:sp>
        <p:nvSpPr>
          <p:cNvPr id="218" name="Google Shape;218;p30"/>
          <p:cNvSpPr txBox="1"/>
          <p:nvPr>
            <p:ph idx="2" type="title"/>
          </p:nvPr>
        </p:nvSpPr>
        <p:spPr>
          <a:xfrm flipH="1">
            <a:off x="2674000" y="167588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9" name="Google Shape;219;p30"/>
          <p:cNvSpPr txBox="1"/>
          <p:nvPr>
            <p:ph idx="3" type="ctrTitle"/>
          </p:nvPr>
        </p:nvSpPr>
        <p:spPr>
          <a:xfrm flipH="1">
            <a:off x="6515993" y="2962504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</a:t>
            </a:r>
            <a:endParaRPr/>
          </a:p>
        </p:txBody>
      </p:sp>
      <p:sp>
        <p:nvSpPr>
          <p:cNvPr id="220" name="Google Shape;220;p30"/>
          <p:cNvSpPr txBox="1"/>
          <p:nvPr>
            <p:ph idx="4" type="subTitle"/>
          </p:nvPr>
        </p:nvSpPr>
        <p:spPr>
          <a:xfrm flipH="1">
            <a:off x="6584071" y="3616400"/>
            <a:ext cx="19065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diagram and final deliverables to be expected</a:t>
            </a:r>
            <a:endParaRPr/>
          </a:p>
        </p:txBody>
      </p:sp>
      <p:sp>
        <p:nvSpPr>
          <p:cNvPr id="221" name="Google Shape;221;p30"/>
          <p:cNvSpPr txBox="1"/>
          <p:nvPr>
            <p:ph idx="5" type="title"/>
          </p:nvPr>
        </p:nvSpPr>
        <p:spPr>
          <a:xfrm flipH="1">
            <a:off x="6660422" y="167588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2" name="Google Shape;222;p30"/>
          <p:cNvSpPr txBox="1"/>
          <p:nvPr>
            <p:ph idx="6" type="ctrTitle"/>
          </p:nvPr>
        </p:nvSpPr>
        <p:spPr>
          <a:xfrm flipH="1">
            <a:off x="787428" y="2962504"/>
            <a:ext cx="1535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23" name="Google Shape;223;p30"/>
          <p:cNvSpPr txBox="1"/>
          <p:nvPr>
            <p:ph idx="7" type="subTitle"/>
          </p:nvPr>
        </p:nvSpPr>
        <p:spPr>
          <a:xfrm flipH="1">
            <a:off x="601998" y="3616400"/>
            <a:ext cx="19065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&amp; </a:t>
            </a:r>
            <a:r>
              <a:rPr lang="en"/>
              <a:t>project description</a:t>
            </a:r>
            <a:endParaRPr/>
          </a:p>
        </p:txBody>
      </p:sp>
      <p:sp>
        <p:nvSpPr>
          <p:cNvPr id="224" name="Google Shape;224;p30"/>
          <p:cNvSpPr txBox="1"/>
          <p:nvPr>
            <p:ph idx="8" type="title"/>
          </p:nvPr>
        </p:nvSpPr>
        <p:spPr>
          <a:xfrm flipH="1">
            <a:off x="678357" y="167588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5" name="Google Shape;225;p30"/>
          <p:cNvSpPr txBox="1"/>
          <p:nvPr>
            <p:ph idx="9" type="ctrTitle"/>
          </p:nvPr>
        </p:nvSpPr>
        <p:spPr>
          <a:xfrm flipH="1">
            <a:off x="4730387" y="2962504"/>
            <a:ext cx="1630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26" name="Google Shape;226;p30"/>
          <p:cNvSpPr txBox="1"/>
          <p:nvPr>
            <p:ph idx="13" type="subTitle"/>
          </p:nvPr>
        </p:nvSpPr>
        <p:spPr>
          <a:xfrm flipH="1">
            <a:off x="4592385" y="3616400"/>
            <a:ext cx="19065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Completion timeline</a:t>
            </a:r>
            <a:endParaRPr/>
          </a:p>
        </p:txBody>
      </p:sp>
      <p:sp>
        <p:nvSpPr>
          <p:cNvPr id="227" name="Google Shape;227;p30"/>
          <p:cNvSpPr txBox="1"/>
          <p:nvPr>
            <p:ph idx="14" type="title"/>
          </p:nvPr>
        </p:nvSpPr>
        <p:spPr>
          <a:xfrm flipH="1">
            <a:off x="4668739" y="167588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28" name="Google Shape;228;p30"/>
          <p:cNvCxnSpPr/>
          <p:nvPr/>
        </p:nvCxnSpPr>
        <p:spPr>
          <a:xfrm>
            <a:off x="5545653" y="2253604"/>
            <a:ext cx="0" cy="632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8"/>
          <p:cNvSpPr txBox="1"/>
          <p:nvPr/>
        </p:nvSpPr>
        <p:spPr>
          <a:xfrm>
            <a:off x="406225" y="1028100"/>
            <a:ext cx="55203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32323"/>
              </a:buClr>
              <a:buSzPts val="1300"/>
              <a:buFont typeface="Lato Light"/>
              <a:buChar char="●"/>
            </a:pPr>
            <a:r>
              <a:rPr lang="en">
                <a:solidFill>
                  <a:srgbClr val="232323"/>
                </a:solidFill>
                <a:latin typeface="Lato Light"/>
                <a:ea typeface="Lato Light"/>
                <a:cs typeface="Lato Light"/>
                <a:sym typeface="Lato Light"/>
              </a:rPr>
              <a:t>When the BLE signal strength is strong, we send data</a:t>
            </a:r>
            <a:endParaRPr>
              <a:solidFill>
                <a:srgbClr val="23232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300"/>
              <a:buFont typeface="Lato Light"/>
              <a:buChar char="●"/>
            </a:pPr>
            <a:r>
              <a:rPr lang="en">
                <a:solidFill>
                  <a:srgbClr val="232323"/>
                </a:solidFill>
                <a:latin typeface="Lato Light"/>
                <a:ea typeface="Lato Light"/>
                <a:cs typeface="Lato Light"/>
                <a:sym typeface="Lato Light"/>
              </a:rPr>
              <a:t>Received Signal Strength Indicator value ranges from -100 to 0</a:t>
            </a:r>
            <a:endParaRPr>
              <a:solidFill>
                <a:srgbClr val="23232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300"/>
              <a:buFont typeface="Lato Light"/>
              <a:buChar char="●"/>
            </a:pPr>
            <a:r>
              <a:rPr lang="en">
                <a:solidFill>
                  <a:srgbClr val="232323"/>
                </a:solidFill>
                <a:latin typeface="Lato Light"/>
                <a:ea typeface="Lato Light"/>
                <a:cs typeface="Lato Light"/>
                <a:sym typeface="Lato Light"/>
              </a:rPr>
              <a:t>Data will be sent to Flask via REST call</a:t>
            </a:r>
            <a:endParaRPr>
              <a:solidFill>
                <a:srgbClr val="23232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300"/>
              <a:buFont typeface="Lato Light"/>
              <a:buChar char="●"/>
            </a:pPr>
            <a:r>
              <a:rPr lang="en">
                <a:solidFill>
                  <a:srgbClr val="232323"/>
                </a:solidFill>
                <a:latin typeface="Lato Light"/>
                <a:ea typeface="Lato Light"/>
                <a:cs typeface="Lato Light"/>
                <a:sym typeface="Lato Light"/>
              </a:rPr>
              <a:t>We will utilize each device’s MAC address to classify a user</a:t>
            </a:r>
            <a:endParaRPr>
              <a:solidFill>
                <a:srgbClr val="23232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300"/>
              <a:buFont typeface="Lato Light"/>
              <a:buChar char="●"/>
            </a:pPr>
            <a:r>
              <a:rPr lang="en">
                <a:solidFill>
                  <a:srgbClr val="232323"/>
                </a:solidFill>
                <a:latin typeface="Lato Light"/>
                <a:ea typeface="Lato Light"/>
                <a:cs typeface="Lato Light"/>
                <a:sym typeface="Lato Light"/>
              </a:rPr>
              <a:t>Boron-LTM (When shows up) can utilize modem</a:t>
            </a:r>
            <a:endParaRPr>
              <a:solidFill>
                <a:srgbClr val="23232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232323"/>
                </a:solidFill>
                <a:latin typeface="Lato Light"/>
                <a:ea typeface="Lato Light"/>
                <a:cs typeface="Lato Light"/>
                <a:sym typeface="Lato Light"/>
              </a:rPr>
              <a:t>.wav file sending at 1 Mb/s </a:t>
            </a:r>
            <a:r>
              <a:rPr lang="en">
                <a:solidFill>
                  <a:srgbClr val="232323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endParaRPr>
              <a:solidFill>
                <a:srgbClr val="23232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18" name="Google Shape;4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025" y="974725"/>
            <a:ext cx="2324076" cy="17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419" y="2717775"/>
            <a:ext cx="3590682" cy="209887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8"/>
          <p:cNvSpPr txBox="1"/>
          <p:nvPr/>
        </p:nvSpPr>
        <p:spPr>
          <a:xfrm>
            <a:off x="406225" y="195775"/>
            <a:ext cx="7903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solidFill>
                  <a:srgbClr val="232323"/>
                </a:solidFill>
              </a:rPr>
              <a:t>Rajiv- Sending Data (What needs to be completed) </a:t>
            </a:r>
            <a:endParaRPr sz="2650">
              <a:solidFill>
                <a:srgbClr val="232323"/>
              </a:solidFill>
            </a:endParaRPr>
          </a:p>
        </p:txBody>
      </p:sp>
      <p:pic>
        <p:nvPicPr>
          <p:cNvPr id="421" name="Google Shape;42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596697" y="2277050"/>
            <a:ext cx="1418903" cy="31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 txBox="1"/>
          <p:nvPr/>
        </p:nvSpPr>
        <p:spPr>
          <a:xfrm>
            <a:off x="406225" y="3186775"/>
            <a:ext cx="5440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32323"/>
              </a:buClr>
              <a:buSzPts val="1400"/>
              <a:buChar char="●"/>
            </a:pPr>
            <a:r>
              <a:rPr lang="en">
                <a:solidFill>
                  <a:srgbClr val="232323"/>
                </a:solidFill>
              </a:rPr>
              <a:t>Sending data via API Calls </a:t>
            </a:r>
            <a:endParaRPr>
              <a:solidFill>
                <a:srgbClr val="232323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300"/>
              <a:buChar char="●"/>
            </a:pPr>
            <a:r>
              <a:rPr lang="en">
                <a:solidFill>
                  <a:srgbClr val="232323"/>
                </a:solidFill>
              </a:rPr>
              <a:t>Utilizing HTTP POST to send live sensor data</a:t>
            </a:r>
            <a:r>
              <a:rPr lang="en" sz="1300">
                <a:solidFill>
                  <a:srgbClr val="232323"/>
                </a:solidFill>
              </a:rPr>
              <a:t> </a:t>
            </a:r>
            <a:endParaRPr sz="1300">
              <a:solidFill>
                <a:srgbClr val="232323"/>
              </a:solidFill>
            </a:endParaRPr>
          </a:p>
        </p:txBody>
      </p:sp>
      <p:sp>
        <p:nvSpPr>
          <p:cNvPr id="427" name="Google Shape;427;p49"/>
          <p:cNvSpPr txBox="1"/>
          <p:nvPr/>
        </p:nvSpPr>
        <p:spPr>
          <a:xfrm>
            <a:off x="406225" y="195775"/>
            <a:ext cx="7903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solidFill>
                  <a:srgbClr val="232323"/>
                </a:solidFill>
              </a:rPr>
              <a:t>Rajiv- </a:t>
            </a:r>
            <a:r>
              <a:rPr lang="en" sz="2650">
                <a:solidFill>
                  <a:srgbClr val="232323"/>
                </a:solidFill>
              </a:rPr>
              <a:t>Sending Data (What needs to be completed) </a:t>
            </a:r>
            <a:endParaRPr sz="2650">
              <a:solidFill>
                <a:srgbClr val="232323"/>
              </a:solidFill>
            </a:endParaRPr>
          </a:p>
        </p:txBody>
      </p:sp>
      <p:pic>
        <p:nvPicPr>
          <p:cNvPr id="428" name="Google Shape;4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125" y="2334450"/>
            <a:ext cx="3417184" cy="17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88" y="999619"/>
            <a:ext cx="4080326" cy="17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0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 </a:t>
            </a:r>
            <a:endParaRPr/>
          </a:p>
        </p:txBody>
      </p:sp>
      <p:pic>
        <p:nvPicPr>
          <p:cNvPr id="435" name="Google Shape;4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488" y="1035050"/>
            <a:ext cx="7380977" cy="38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1"/>
          <p:cNvSpPr txBox="1"/>
          <p:nvPr>
            <p:ph type="ctrTitle"/>
          </p:nvPr>
        </p:nvSpPr>
        <p:spPr>
          <a:xfrm>
            <a:off x="5598600" y="4396650"/>
            <a:ext cx="32541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System Block Diagram</a:t>
            </a:r>
            <a:endParaRPr sz="2100"/>
          </a:p>
        </p:txBody>
      </p:sp>
      <p:pic>
        <p:nvPicPr>
          <p:cNvPr id="441" name="Google Shape;4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525" y="499875"/>
            <a:ext cx="7240924" cy="414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2"/>
          <p:cNvSpPr/>
          <p:nvPr/>
        </p:nvSpPr>
        <p:spPr>
          <a:xfrm rot="5400000">
            <a:off x="195850" y="1103775"/>
            <a:ext cx="3597600" cy="35976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2"/>
          <p:cNvSpPr txBox="1"/>
          <p:nvPr>
            <p:ph idx="1" type="subTitle"/>
          </p:nvPr>
        </p:nvSpPr>
        <p:spPr>
          <a:xfrm>
            <a:off x="1365261" y="3348367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 you have any questions?</a:t>
            </a:r>
            <a:endParaRPr>
              <a:solidFill>
                <a:srgbClr val="00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  <a:endParaRPr/>
          </a:p>
        </p:txBody>
      </p:sp>
      <p:pic>
        <p:nvPicPr>
          <p:cNvPr id="448" name="Google Shape;448;p52"/>
          <p:cNvPicPr preferRelativeResize="0"/>
          <p:nvPr/>
        </p:nvPicPr>
        <p:blipFill rotWithShape="1">
          <a:blip r:embed="rId3">
            <a:alphaModFix/>
          </a:blip>
          <a:srcRect b="24200" l="0" r="0" t="9133"/>
          <a:stretch/>
        </p:blipFill>
        <p:spPr>
          <a:xfrm flipH="1">
            <a:off x="4034950" y="-524550"/>
            <a:ext cx="6193200" cy="6192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9" name="Google Shape;449;p52"/>
          <p:cNvSpPr txBox="1"/>
          <p:nvPr/>
        </p:nvSpPr>
        <p:spPr>
          <a:xfrm>
            <a:off x="1897450" y="4398075"/>
            <a:ext cx="18960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34" name="Google Shape;234;p31"/>
          <p:cNvSpPr txBox="1"/>
          <p:nvPr>
            <p:ph idx="4294967295" type="subTitle"/>
          </p:nvPr>
        </p:nvSpPr>
        <p:spPr>
          <a:xfrm>
            <a:off x="2958338" y="1208929"/>
            <a:ext cx="2299200" cy="12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No current mainstream application catered towards just dog-owners</a:t>
            </a:r>
            <a:endParaRPr sz="1400"/>
          </a:p>
        </p:txBody>
      </p:sp>
      <p:sp>
        <p:nvSpPr>
          <p:cNvPr id="235" name="Google Shape;235;p31"/>
          <p:cNvSpPr txBox="1"/>
          <p:nvPr>
            <p:ph idx="4294967295" type="subTitle"/>
          </p:nvPr>
        </p:nvSpPr>
        <p:spPr>
          <a:xfrm>
            <a:off x="928731" y="3010486"/>
            <a:ext cx="24405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Dog Friendly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236" name="Google Shape;236;p31"/>
          <p:cNvSpPr txBox="1"/>
          <p:nvPr>
            <p:ph idx="4294967295" type="subTitle"/>
          </p:nvPr>
        </p:nvSpPr>
        <p:spPr>
          <a:xfrm>
            <a:off x="4824267" y="3010486"/>
            <a:ext cx="24708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Tracking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237" name="Google Shape;237;p31"/>
          <p:cNvSpPr txBox="1"/>
          <p:nvPr>
            <p:ph idx="4294967295" type="subTitle"/>
          </p:nvPr>
        </p:nvSpPr>
        <p:spPr>
          <a:xfrm>
            <a:off x="2887688" y="2211850"/>
            <a:ext cx="24405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Community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238" name="Google Shape;238;p31"/>
          <p:cNvSpPr txBox="1"/>
          <p:nvPr>
            <p:ph idx="4294967295" type="subTitle"/>
          </p:nvPr>
        </p:nvSpPr>
        <p:spPr>
          <a:xfrm>
            <a:off x="928731" y="3382617"/>
            <a:ext cx="2440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No current application exists that leverages information about dog behavior and caters to their feelings</a:t>
            </a:r>
            <a:endParaRPr sz="1400"/>
          </a:p>
        </p:txBody>
      </p:sp>
      <p:sp>
        <p:nvSpPr>
          <p:cNvPr id="239" name="Google Shape;239;p31"/>
          <p:cNvSpPr txBox="1"/>
          <p:nvPr>
            <p:ph idx="4294967295" type="subTitle"/>
          </p:nvPr>
        </p:nvSpPr>
        <p:spPr>
          <a:xfrm>
            <a:off x="4853217" y="3382617"/>
            <a:ext cx="2412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Keep track of dogs and when friends are in the park</a:t>
            </a:r>
            <a:endParaRPr sz="1400"/>
          </a:p>
        </p:txBody>
      </p:sp>
      <p:cxnSp>
        <p:nvCxnSpPr>
          <p:cNvPr id="240" name="Google Shape;240;p31"/>
          <p:cNvCxnSpPr/>
          <p:nvPr/>
        </p:nvCxnSpPr>
        <p:spPr>
          <a:xfrm rot="10800000">
            <a:off x="1425406" y="2847025"/>
            <a:ext cx="6310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oval"/>
            <a:tailEnd len="sm" w="sm" type="oval"/>
          </a:ln>
        </p:spPr>
      </p:cxnSp>
      <p:sp>
        <p:nvSpPr>
          <p:cNvPr id="241" name="Google Shape;241;p31"/>
          <p:cNvSpPr/>
          <p:nvPr/>
        </p:nvSpPr>
        <p:spPr>
          <a:xfrm rot="8100000">
            <a:off x="1768939" y="1725209"/>
            <a:ext cx="760281" cy="760281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 txBox="1"/>
          <p:nvPr>
            <p:ph idx="4294967295" type="subTitle"/>
          </p:nvPr>
        </p:nvSpPr>
        <p:spPr>
          <a:xfrm>
            <a:off x="1775175" y="1965150"/>
            <a:ext cx="747600" cy="2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Prob 1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243" name="Google Shape;243;p31"/>
          <p:cNvSpPr/>
          <p:nvPr/>
        </p:nvSpPr>
        <p:spPr>
          <a:xfrm rot="8100000">
            <a:off x="5680990" y="1725209"/>
            <a:ext cx="760281" cy="760281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 txBox="1"/>
          <p:nvPr>
            <p:ph idx="4294967295" type="subTitle"/>
          </p:nvPr>
        </p:nvSpPr>
        <p:spPr>
          <a:xfrm>
            <a:off x="5654517" y="1965144"/>
            <a:ext cx="810300" cy="2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Prob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3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245" name="Google Shape;245;p31"/>
          <p:cNvSpPr/>
          <p:nvPr/>
        </p:nvSpPr>
        <p:spPr>
          <a:xfrm>
            <a:off x="7479556" y="2512075"/>
            <a:ext cx="669900" cy="66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 rot="-2700000">
            <a:off x="3724973" y="3227867"/>
            <a:ext cx="760281" cy="760281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idx="4294967295" type="subTitle"/>
          </p:nvPr>
        </p:nvSpPr>
        <p:spPr>
          <a:xfrm>
            <a:off x="3702788" y="3493589"/>
            <a:ext cx="810300" cy="2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Prob 2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248" name="Google Shape;248;p31"/>
          <p:cNvSpPr txBox="1"/>
          <p:nvPr>
            <p:ph idx="4294967295" type="subTitle"/>
          </p:nvPr>
        </p:nvSpPr>
        <p:spPr>
          <a:xfrm>
            <a:off x="7409356" y="2700454"/>
            <a:ext cx="8103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ivvic Medium"/>
                <a:ea typeface="Livvic Medium"/>
                <a:cs typeface="Livvic Medium"/>
                <a:sym typeface="Livvic Medium"/>
              </a:rPr>
              <a:t>App!</a:t>
            </a:r>
            <a:endParaRPr sz="16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/>
          <p:nvPr/>
        </p:nvSpPr>
        <p:spPr>
          <a:xfrm flipH="1" rot="-5400000">
            <a:off x="4833945" y="-3325"/>
            <a:ext cx="1538400" cy="1538400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 flipH="1" rot="10800000">
            <a:off x="663532" y="2157200"/>
            <a:ext cx="1297500" cy="12975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 txBox="1"/>
          <p:nvPr>
            <p:ph idx="4294967295" type="ctrTitle"/>
          </p:nvPr>
        </p:nvSpPr>
        <p:spPr>
          <a:xfrm>
            <a:off x="4677125" y="2203075"/>
            <a:ext cx="2154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Key Requirements</a:t>
            </a:r>
            <a:endParaRPr sz="1800"/>
          </a:p>
        </p:txBody>
      </p:sp>
      <p:sp>
        <p:nvSpPr>
          <p:cNvPr id="256" name="Google Shape;256;p32"/>
          <p:cNvSpPr txBox="1"/>
          <p:nvPr>
            <p:ph idx="4294967295" type="subTitle"/>
          </p:nvPr>
        </p:nvSpPr>
        <p:spPr>
          <a:xfrm>
            <a:off x="4298325" y="2806925"/>
            <a:ext cx="4289400" cy="17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400"/>
              <a:t>GPS information 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400"/>
              <a:t>Add friends with recommendations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400"/>
              <a:t>Recording capability for a</a:t>
            </a:r>
            <a:r>
              <a:rPr lang="en" sz="1400"/>
              <a:t>udio 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400"/>
              <a:t>Sending data </a:t>
            </a:r>
            <a:r>
              <a:rPr lang="en" sz="1400"/>
              <a:t>when BLE detected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400"/>
              <a:t>Authenti</a:t>
            </a:r>
            <a:r>
              <a:rPr lang="en" sz="1400"/>
              <a:t>cation for read/write access to </a:t>
            </a:r>
            <a:r>
              <a:rPr lang="en" sz="1400"/>
              <a:t>user profile information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7" name="Google Shape;257;p32"/>
          <p:cNvSpPr txBox="1"/>
          <p:nvPr>
            <p:ph idx="4294967295" type="ctrTitle"/>
          </p:nvPr>
        </p:nvSpPr>
        <p:spPr>
          <a:xfrm>
            <a:off x="536575" y="407025"/>
            <a:ext cx="25071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Project properties</a:t>
            </a:r>
            <a:endParaRPr sz="1800"/>
          </a:p>
        </p:txBody>
      </p:sp>
      <p:sp>
        <p:nvSpPr>
          <p:cNvPr id="258" name="Google Shape;258;p32"/>
          <p:cNvSpPr txBox="1"/>
          <p:nvPr>
            <p:ph idx="4294967295" type="subTitle"/>
          </p:nvPr>
        </p:nvSpPr>
        <p:spPr>
          <a:xfrm>
            <a:off x="302525" y="956625"/>
            <a:ext cx="3755400" cy="24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400"/>
              <a:t>Dog-Maps relaying friends locations in real time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400"/>
              <a:t>Add-Friends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400"/>
              <a:t>Accurate friends suggestions based on dog behavior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400"/>
              <a:t>Real time tracker for lost dog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400"/>
              <a:t>Social media application interface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400"/>
              <a:t>Microcontroller collecting audio feed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400"/>
              <a:t>*Bonus* Says dog’s current movement</a:t>
            </a:r>
            <a:endParaRPr sz="1400"/>
          </a:p>
        </p:txBody>
      </p:sp>
      <p:pic>
        <p:nvPicPr>
          <p:cNvPr id="259" name="Google Shape;2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2125" y="-3337"/>
            <a:ext cx="2881876" cy="17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idx="15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 - </a:t>
            </a:r>
            <a:r>
              <a:rPr lang="en"/>
              <a:t>User Interface Screen Flow</a:t>
            </a:r>
            <a:endParaRPr/>
          </a:p>
        </p:txBody>
      </p: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00" y="1186625"/>
            <a:ext cx="8607000" cy="34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 - User Interface</a:t>
            </a:r>
            <a:endParaRPr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600" y="1094250"/>
            <a:ext cx="1888420" cy="38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495" y="1094250"/>
            <a:ext cx="1890400" cy="38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2370" y="1094250"/>
            <a:ext cx="1865844" cy="38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idx="15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 - Accomplishments/Need to complete next few weeks</a:t>
            </a:r>
            <a:endParaRPr/>
          </a:p>
        </p:txBody>
      </p:sp>
      <p:sp>
        <p:nvSpPr>
          <p:cNvPr id="279" name="Google Shape;279;p35"/>
          <p:cNvSpPr txBox="1"/>
          <p:nvPr>
            <p:ph idx="7" type="subTitle"/>
          </p:nvPr>
        </p:nvSpPr>
        <p:spPr>
          <a:xfrm flipH="1">
            <a:off x="5178176" y="1828900"/>
            <a:ext cx="3305700" cy="22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finish: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css finishing touches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AWS Azure to work 100% (sometimes it doesn’t work)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it to our database Chase developed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 txBox="1"/>
          <p:nvPr>
            <p:ph idx="13" type="subTitle"/>
          </p:nvPr>
        </p:nvSpPr>
        <p:spPr>
          <a:xfrm flipH="1">
            <a:off x="1054390" y="1883125"/>
            <a:ext cx="3659400" cy="19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UI to complete last part of end to end testing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Worked on AWS Azure instead of Firebase for authentication (not complete) (will be easier to connect to our AWS EC2/SQL)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idx="15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r>
              <a:rPr lang="en"/>
              <a:t> - </a:t>
            </a:r>
            <a:r>
              <a:rPr lang="en"/>
              <a:t>End to End Data Flow</a:t>
            </a:r>
            <a:endParaRPr/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63" y="917175"/>
            <a:ext cx="8096225" cy="41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>
            <p:ph type="ctrTitle"/>
          </p:nvPr>
        </p:nvSpPr>
        <p:spPr>
          <a:xfrm>
            <a:off x="444950" y="364150"/>
            <a:ext cx="51765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- Map Component</a:t>
            </a:r>
            <a:endParaRPr/>
          </a:p>
        </p:txBody>
      </p:sp>
      <p:sp>
        <p:nvSpPr>
          <p:cNvPr id="292" name="Google Shape;292;p37"/>
          <p:cNvSpPr txBox="1"/>
          <p:nvPr>
            <p:ph idx="1" type="subTitle"/>
          </p:nvPr>
        </p:nvSpPr>
        <p:spPr>
          <a:xfrm>
            <a:off x="-218377" y="1576800"/>
            <a:ext cx="26574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Native Maps</a:t>
            </a:r>
            <a:endParaRPr/>
          </a:p>
        </p:txBody>
      </p:sp>
      <p:sp>
        <p:nvSpPr>
          <p:cNvPr id="293" name="Google Shape;293;p37"/>
          <p:cNvSpPr txBox="1"/>
          <p:nvPr>
            <p:ph idx="2" type="subTitle"/>
          </p:nvPr>
        </p:nvSpPr>
        <p:spPr>
          <a:xfrm>
            <a:off x="191275" y="1958325"/>
            <a:ext cx="14646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Scaledrone</a:t>
            </a:r>
            <a:endParaRPr/>
          </a:p>
        </p:txBody>
      </p:sp>
      <p:sp>
        <p:nvSpPr>
          <p:cNvPr id="294" name="Google Shape;294;p37"/>
          <p:cNvSpPr txBox="1"/>
          <p:nvPr>
            <p:ph idx="5" type="subTitle"/>
          </p:nvPr>
        </p:nvSpPr>
        <p:spPr>
          <a:xfrm>
            <a:off x="352489" y="2237022"/>
            <a:ext cx="25869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Realtime Messaging Service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Create Rooms for all Users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Chat Functionality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Location Functionality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JSON Web Token Authentication / REST API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7"/>
          <p:cNvSpPr/>
          <p:nvPr/>
        </p:nvSpPr>
        <p:spPr>
          <a:xfrm>
            <a:off x="3129086" y="1621437"/>
            <a:ext cx="611700" cy="61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7"/>
          <p:cNvSpPr/>
          <p:nvPr/>
        </p:nvSpPr>
        <p:spPr>
          <a:xfrm>
            <a:off x="3129086" y="2663489"/>
            <a:ext cx="611700" cy="61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37"/>
          <p:cNvGrpSpPr/>
          <p:nvPr/>
        </p:nvGrpSpPr>
        <p:grpSpPr>
          <a:xfrm>
            <a:off x="3248336" y="2784888"/>
            <a:ext cx="373175" cy="368925"/>
            <a:chOff x="849775" y="3235925"/>
            <a:chExt cx="373175" cy="368925"/>
          </a:xfrm>
        </p:grpSpPr>
        <p:sp>
          <p:nvSpPr>
            <p:cNvPr id="298" name="Google Shape;298;p37"/>
            <p:cNvSpPr/>
            <p:nvPr/>
          </p:nvSpPr>
          <p:spPr>
            <a:xfrm>
              <a:off x="921375" y="3236000"/>
              <a:ext cx="301575" cy="368850"/>
            </a:xfrm>
            <a:custGeom>
              <a:rect b="b" l="l" r="r" t="t"/>
              <a:pathLst>
                <a:path extrusionOk="0" h="14754" w="12063">
                  <a:moveTo>
                    <a:pt x="9915" y="1975"/>
                  </a:moveTo>
                  <a:cubicBezTo>
                    <a:pt x="10442" y="2102"/>
                    <a:pt x="10802" y="2594"/>
                    <a:pt x="10762" y="3135"/>
                  </a:cubicBezTo>
                  <a:cubicBezTo>
                    <a:pt x="10721" y="3676"/>
                    <a:pt x="10295" y="4111"/>
                    <a:pt x="9754" y="4160"/>
                  </a:cubicBezTo>
                  <a:cubicBezTo>
                    <a:pt x="9861" y="3737"/>
                    <a:pt x="9915" y="3305"/>
                    <a:pt x="9915" y="2870"/>
                  </a:cubicBezTo>
                  <a:lnTo>
                    <a:pt x="9915" y="1975"/>
                  </a:lnTo>
                  <a:close/>
                  <a:moveTo>
                    <a:pt x="9915" y="1097"/>
                  </a:moveTo>
                  <a:cubicBezTo>
                    <a:pt x="10943" y="1235"/>
                    <a:pt x="11691" y="2148"/>
                    <a:pt x="11622" y="3184"/>
                  </a:cubicBezTo>
                  <a:cubicBezTo>
                    <a:pt x="11553" y="4221"/>
                    <a:pt x="10692" y="5027"/>
                    <a:pt x="9653" y="5027"/>
                  </a:cubicBezTo>
                  <a:lnTo>
                    <a:pt x="9653" y="5029"/>
                  </a:lnTo>
                  <a:cubicBezTo>
                    <a:pt x="9587" y="5029"/>
                    <a:pt x="9521" y="5024"/>
                    <a:pt x="9452" y="5018"/>
                  </a:cubicBezTo>
                  <a:cubicBezTo>
                    <a:pt x="9515" y="4880"/>
                    <a:pt x="9570" y="4739"/>
                    <a:pt x="9622" y="4595"/>
                  </a:cubicBezTo>
                  <a:lnTo>
                    <a:pt x="9653" y="4595"/>
                  </a:lnTo>
                  <a:cubicBezTo>
                    <a:pt x="10456" y="4595"/>
                    <a:pt x="11124" y="3982"/>
                    <a:pt x="11190" y="3184"/>
                  </a:cubicBezTo>
                  <a:cubicBezTo>
                    <a:pt x="11260" y="2387"/>
                    <a:pt x="10704" y="1667"/>
                    <a:pt x="9915" y="1535"/>
                  </a:cubicBezTo>
                  <a:lnTo>
                    <a:pt x="9915" y="1097"/>
                  </a:lnTo>
                  <a:close/>
                  <a:moveTo>
                    <a:pt x="4034" y="8058"/>
                  </a:moveTo>
                  <a:cubicBezTo>
                    <a:pt x="4250" y="8084"/>
                    <a:pt x="4463" y="8098"/>
                    <a:pt x="4679" y="8098"/>
                  </a:cubicBezTo>
                  <a:lnTo>
                    <a:pt x="4687" y="8098"/>
                  </a:lnTo>
                  <a:cubicBezTo>
                    <a:pt x="4903" y="8098"/>
                    <a:pt x="5119" y="8084"/>
                    <a:pt x="5332" y="8058"/>
                  </a:cubicBezTo>
                  <a:lnTo>
                    <a:pt x="5332" y="8058"/>
                  </a:lnTo>
                  <a:lnTo>
                    <a:pt x="5329" y="9379"/>
                  </a:lnTo>
                  <a:lnTo>
                    <a:pt x="4034" y="9379"/>
                  </a:lnTo>
                  <a:lnTo>
                    <a:pt x="4034" y="8058"/>
                  </a:lnTo>
                  <a:close/>
                  <a:moveTo>
                    <a:pt x="8718" y="13890"/>
                  </a:moveTo>
                  <a:cubicBezTo>
                    <a:pt x="8836" y="13890"/>
                    <a:pt x="8934" y="13988"/>
                    <a:pt x="8934" y="14106"/>
                  </a:cubicBezTo>
                  <a:cubicBezTo>
                    <a:pt x="8934" y="14227"/>
                    <a:pt x="8836" y="14322"/>
                    <a:pt x="8718" y="14322"/>
                  </a:cubicBezTo>
                  <a:lnTo>
                    <a:pt x="649" y="14322"/>
                  </a:lnTo>
                  <a:cubicBezTo>
                    <a:pt x="528" y="14322"/>
                    <a:pt x="433" y="14227"/>
                    <a:pt x="433" y="14106"/>
                  </a:cubicBezTo>
                  <a:cubicBezTo>
                    <a:pt x="433" y="13988"/>
                    <a:pt x="528" y="13890"/>
                    <a:pt x="649" y="13890"/>
                  </a:cubicBezTo>
                  <a:close/>
                  <a:moveTo>
                    <a:pt x="8372" y="0"/>
                  </a:moveTo>
                  <a:cubicBezTo>
                    <a:pt x="8251" y="0"/>
                    <a:pt x="8156" y="95"/>
                    <a:pt x="8156" y="216"/>
                  </a:cubicBezTo>
                  <a:cubicBezTo>
                    <a:pt x="8156" y="334"/>
                    <a:pt x="8251" y="432"/>
                    <a:pt x="8372" y="432"/>
                  </a:cubicBezTo>
                  <a:lnTo>
                    <a:pt x="9483" y="432"/>
                  </a:lnTo>
                  <a:lnTo>
                    <a:pt x="9483" y="2870"/>
                  </a:lnTo>
                  <a:cubicBezTo>
                    <a:pt x="9483" y="5513"/>
                    <a:pt x="7330" y="7666"/>
                    <a:pt x="4687" y="7666"/>
                  </a:cubicBezTo>
                  <a:lnTo>
                    <a:pt x="4679" y="7666"/>
                  </a:lnTo>
                  <a:cubicBezTo>
                    <a:pt x="3723" y="7666"/>
                    <a:pt x="2790" y="7381"/>
                    <a:pt x="2002" y="6849"/>
                  </a:cubicBezTo>
                  <a:cubicBezTo>
                    <a:pt x="1964" y="6824"/>
                    <a:pt x="1922" y="6812"/>
                    <a:pt x="1880" y="6812"/>
                  </a:cubicBezTo>
                  <a:cubicBezTo>
                    <a:pt x="1810" y="6812"/>
                    <a:pt x="1742" y="6845"/>
                    <a:pt x="1699" y="6906"/>
                  </a:cubicBezTo>
                  <a:cubicBezTo>
                    <a:pt x="1633" y="7004"/>
                    <a:pt x="1659" y="7140"/>
                    <a:pt x="1760" y="7206"/>
                  </a:cubicBezTo>
                  <a:cubicBezTo>
                    <a:pt x="2315" y="7583"/>
                    <a:pt x="2943" y="7848"/>
                    <a:pt x="3602" y="7986"/>
                  </a:cubicBezTo>
                  <a:lnTo>
                    <a:pt x="3602" y="9379"/>
                  </a:lnTo>
                  <a:lnTo>
                    <a:pt x="1080" y="9379"/>
                  </a:lnTo>
                  <a:cubicBezTo>
                    <a:pt x="959" y="9379"/>
                    <a:pt x="864" y="9477"/>
                    <a:pt x="864" y="9595"/>
                  </a:cubicBezTo>
                  <a:lnTo>
                    <a:pt x="864" y="13458"/>
                  </a:lnTo>
                  <a:lnTo>
                    <a:pt x="649" y="13458"/>
                  </a:lnTo>
                  <a:cubicBezTo>
                    <a:pt x="289" y="13458"/>
                    <a:pt x="1" y="13749"/>
                    <a:pt x="1" y="14106"/>
                  </a:cubicBezTo>
                  <a:cubicBezTo>
                    <a:pt x="1" y="14463"/>
                    <a:pt x="289" y="14754"/>
                    <a:pt x="649" y="14754"/>
                  </a:cubicBezTo>
                  <a:lnTo>
                    <a:pt x="8718" y="14754"/>
                  </a:lnTo>
                  <a:cubicBezTo>
                    <a:pt x="9075" y="14754"/>
                    <a:pt x="9365" y="14463"/>
                    <a:pt x="9365" y="14106"/>
                  </a:cubicBezTo>
                  <a:cubicBezTo>
                    <a:pt x="9365" y="13749"/>
                    <a:pt x="9075" y="13458"/>
                    <a:pt x="8718" y="13458"/>
                  </a:cubicBezTo>
                  <a:lnTo>
                    <a:pt x="8502" y="13458"/>
                  </a:lnTo>
                  <a:lnTo>
                    <a:pt x="8502" y="12911"/>
                  </a:lnTo>
                  <a:cubicBezTo>
                    <a:pt x="8502" y="12791"/>
                    <a:pt x="8404" y="12696"/>
                    <a:pt x="8286" y="12696"/>
                  </a:cubicBezTo>
                  <a:cubicBezTo>
                    <a:pt x="8165" y="12696"/>
                    <a:pt x="8070" y="12791"/>
                    <a:pt x="8070" y="12911"/>
                  </a:cubicBezTo>
                  <a:lnTo>
                    <a:pt x="8070" y="13458"/>
                  </a:lnTo>
                  <a:lnTo>
                    <a:pt x="1296" y="13458"/>
                  </a:lnTo>
                  <a:lnTo>
                    <a:pt x="1296" y="9814"/>
                  </a:lnTo>
                  <a:lnTo>
                    <a:pt x="8070" y="9814"/>
                  </a:lnTo>
                  <a:lnTo>
                    <a:pt x="8070" y="11979"/>
                  </a:lnTo>
                  <a:cubicBezTo>
                    <a:pt x="8070" y="12100"/>
                    <a:pt x="8165" y="12195"/>
                    <a:pt x="8286" y="12195"/>
                  </a:cubicBezTo>
                  <a:cubicBezTo>
                    <a:pt x="8404" y="12195"/>
                    <a:pt x="8502" y="12100"/>
                    <a:pt x="8502" y="11979"/>
                  </a:cubicBezTo>
                  <a:lnTo>
                    <a:pt x="8502" y="9598"/>
                  </a:lnTo>
                  <a:cubicBezTo>
                    <a:pt x="8502" y="9477"/>
                    <a:pt x="8404" y="9382"/>
                    <a:pt x="8286" y="9382"/>
                  </a:cubicBezTo>
                  <a:lnTo>
                    <a:pt x="5764" y="9382"/>
                  </a:lnTo>
                  <a:lnTo>
                    <a:pt x="5764" y="7986"/>
                  </a:lnTo>
                  <a:cubicBezTo>
                    <a:pt x="7238" y="7672"/>
                    <a:pt x="8508" y="6739"/>
                    <a:pt x="9244" y="5427"/>
                  </a:cubicBezTo>
                  <a:cubicBezTo>
                    <a:pt x="9384" y="5451"/>
                    <a:pt x="9522" y="5462"/>
                    <a:pt x="9658" y="5462"/>
                  </a:cubicBezTo>
                  <a:cubicBezTo>
                    <a:pt x="10958" y="5462"/>
                    <a:pt x="12060" y="4405"/>
                    <a:pt x="12060" y="3055"/>
                  </a:cubicBezTo>
                  <a:cubicBezTo>
                    <a:pt x="12063" y="2424"/>
                    <a:pt x="11815" y="1817"/>
                    <a:pt x="11372" y="1368"/>
                  </a:cubicBezTo>
                  <a:cubicBezTo>
                    <a:pt x="10983" y="970"/>
                    <a:pt x="10465" y="720"/>
                    <a:pt x="9912" y="662"/>
                  </a:cubicBezTo>
                  <a:lnTo>
                    <a:pt x="9912" y="216"/>
                  </a:lnTo>
                  <a:cubicBezTo>
                    <a:pt x="9912" y="95"/>
                    <a:pt x="9817" y="0"/>
                    <a:pt x="9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849775" y="3235925"/>
              <a:ext cx="263225" cy="166700"/>
            </a:xfrm>
            <a:custGeom>
              <a:rect b="b" l="l" r="r" t="t"/>
              <a:pathLst>
                <a:path extrusionOk="0" h="6668" w="10529">
                  <a:moveTo>
                    <a:pt x="2315" y="1978"/>
                  </a:moveTo>
                  <a:lnTo>
                    <a:pt x="2315" y="2873"/>
                  </a:lnTo>
                  <a:cubicBezTo>
                    <a:pt x="2315" y="3308"/>
                    <a:pt x="2367" y="3740"/>
                    <a:pt x="2473" y="4163"/>
                  </a:cubicBezTo>
                  <a:cubicBezTo>
                    <a:pt x="1932" y="4114"/>
                    <a:pt x="1506" y="3679"/>
                    <a:pt x="1469" y="3138"/>
                  </a:cubicBezTo>
                  <a:cubicBezTo>
                    <a:pt x="1428" y="2597"/>
                    <a:pt x="1788" y="2105"/>
                    <a:pt x="2315" y="1978"/>
                  </a:cubicBezTo>
                  <a:close/>
                  <a:moveTo>
                    <a:pt x="2315" y="1100"/>
                  </a:moveTo>
                  <a:lnTo>
                    <a:pt x="2315" y="1538"/>
                  </a:lnTo>
                  <a:cubicBezTo>
                    <a:pt x="1526" y="1673"/>
                    <a:pt x="971" y="2390"/>
                    <a:pt x="1037" y="3187"/>
                  </a:cubicBezTo>
                  <a:cubicBezTo>
                    <a:pt x="1106" y="3983"/>
                    <a:pt x="1771" y="4598"/>
                    <a:pt x="2568" y="4598"/>
                  </a:cubicBezTo>
                  <a:cubicBezTo>
                    <a:pt x="2570" y="4598"/>
                    <a:pt x="2572" y="4598"/>
                    <a:pt x="2574" y="4598"/>
                  </a:cubicBezTo>
                  <a:lnTo>
                    <a:pt x="2606" y="4598"/>
                  </a:lnTo>
                  <a:cubicBezTo>
                    <a:pt x="2655" y="4742"/>
                    <a:pt x="2712" y="4883"/>
                    <a:pt x="2773" y="5021"/>
                  </a:cubicBezTo>
                  <a:cubicBezTo>
                    <a:pt x="2706" y="5027"/>
                    <a:pt x="2640" y="5032"/>
                    <a:pt x="2574" y="5032"/>
                  </a:cubicBezTo>
                  <a:cubicBezTo>
                    <a:pt x="1535" y="5030"/>
                    <a:pt x="674" y="4224"/>
                    <a:pt x="605" y="3187"/>
                  </a:cubicBezTo>
                  <a:cubicBezTo>
                    <a:pt x="539" y="2151"/>
                    <a:pt x="1284" y="1238"/>
                    <a:pt x="2315" y="1100"/>
                  </a:cubicBezTo>
                  <a:close/>
                  <a:moveTo>
                    <a:pt x="2531" y="0"/>
                  </a:moveTo>
                  <a:cubicBezTo>
                    <a:pt x="2413" y="0"/>
                    <a:pt x="2315" y="98"/>
                    <a:pt x="2315" y="216"/>
                  </a:cubicBezTo>
                  <a:lnTo>
                    <a:pt x="2315" y="662"/>
                  </a:lnTo>
                  <a:cubicBezTo>
                    <a:pt x="965" y="806"/>
                    <a:pt x="0" y="2041"/>
                    <a:pt x="188" y="3389"/>
                  </a:cubicBezTo>
                  <a:cubicBezTo>
                    <a:pt x="355" y="4597"/>
                    <a:pt x="1389" y="5465"/>
                    <a:pt x="2569" y="5465"/>
                  </a:cubicBezTo>
                  <a:cubicBezTo>
                    <a:pt x="2704" y="5465"/>
                    <a:pt x="2842" y="5453"/>
                    <a:pt x="2980" y="5430"/>
                  </a:cubicBezTo>
                  <a:cubicBezTo>
                    <a:pt x="3222" y="5859"/>
                    <a:pt x="3524" y="6256"/>
                    <a:pt x="3878" y="6601"/>
                  </a:cubicBezTo>
                  <a:cubicBezTo>
                    <a:pt x="3925" y="6648"/>
                    <a:pt x="3977" y="6667"/>
                    <a:pt x="4027" y="6667"/>
                  </a:cubicBezTo>
                  <a:cubicBezTo>
                    <a:pt x="4195" y="6667"/>
                    <a:pt x="4338" y="6449"/>
                    <a:pt x="4180" y="6293"/>
                  </a:cubicBezTo>
                  <a:cubicBezTo>
                    <a:pt x="3826" y="5945"/>
                    <a:pt x="3527" y="5545"/>
                    <a:pt x="3297" y="5104"/>
                  </a:cubicBezTo>
                  <a:cubicBezTo>
                    <a:pt x="3291" y="5090"/>
                    <a:pt x="3282" y="5076"/>
                    <a:pt x="3274" y="5061"/>
                  </a:cubicBezTo>
                  <a:cubicBezTo>
                    <a:pt x="3150" y="4825"/>
                    <a:pt x="3049" y="4578"/>
                    <a:pt x="2968" y="4321"/>
                  </a:cubicBezTo>
                  <a:cubicBezTo>
                    <a:pt x="2966" y="4310"/>
                    <a:pt x="2963" y="4295"/>
                    <a:pt x="2957" y="4284"/>
                  </a:cubicBezTo>
                  <a:cubicBezTo>
                    <a:pt x="2816" y="3826"/>
                    <a:pt x="2747" y="3351"/>
                    <a:pt x="2747" y="2873"/>
                  </a:cubicBezTo>
                  <a:lnTo>
                    <a:pt x="2747" y="432"/>
                  </a:lnTo>
                  <a:lnTo>
                    <a:pt x="10312" y="432"/>
                  </a:lnTo>
                  <a:cubicBezTo>
                    <a:pt x="10433" y="432"/>
                    <a:pt x="10528" y="337"/>
                    <a:pt x="10528" y="216"/>
                  </a:cubicBezTo>
                  <a:cubicBezTo>
                    <a:pt x="10528" y="98"/>
                    <a:pt x="10433" y="0"/>
                    <a:pt x="10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989750" y="3502925"/>
              <a:ext cx="97325" cy="46875"/>
            </a:xfrm>
            <a:custGeom>
              <a:rect b="b" l="l" r="r" t="t"/>
              <a:pathLst>
                <a:path extrusionOk="0" h="1875" w="3893">
                  <a:moveTo>
                    <a:pt x="2957" y="432"/>
                  </a:moveTo>
                  <a:cubicBezTo>
                    <a:pt x="3233" y="432"/>
                    <a:pt x="3461" y="657"/>
                    <a:pt x="3461" y="936"/>
                  </a:cubicBezTo>
                  <a:cubicBezTo>
                    <a:pt x="3461" y="1215"/>
                    <a:pt x="3233" y="1440"/>
                    <a:pt x="2957" y="1440"/>
                  </a:cubicBezTo>
                  <a:lnTo>
                    <a:pt x="939" y="1440"/>
                  </a:lnTo>
                  <a:cubicBezTo>
                    <a:pt x="660" y="1440"/>
                    <a:pt x="435" y="1215"/>
                    <a:pt x="435" y="936"/>
                  </a:cubicBezTo>
                  <a:cubicBezTo>
                    <a:pt x="435" y="657"/>
                    <a:pt x="660" y="432"/>
                    <a:pt x="939" y="432"/>
                  </a:cubicBezTo>
                  <a:close/>
                  <a:moveTo>
                    <a:pt x="939" y="1"/>
                  </a:moveTo>
                  <a:cubicBezTo>
                    <a:pt x="421" y="1"/>
                    <a:pt x="1" y="421"/>
                    <a:pt x="1" y="936"/>
                  </a:cubicBezTo>
                  <a:cubicBezTo>
                    <a:pt x="1" y="1454"/>
                    <a:pt x="421" y="1875"/>
                    <a:pt x="939" y="1875"/>
                  </a:cubicBezTo>
                  <a:lnTo>
                    <a:pt x="2957" y="1875"/>
                  </a:lnTo>
                  <a:cubicBezTo>
                    <a:pt x="3472" y="1875"/>
                    <a:pt x="3893" y="1454"/>
                    <a:pt x="3893" y="936"/>
                  </a:cubicBezTo>
                  <a:cubicBezTo>
                    <a:pt x="3893" y="421"/>
                    <a:pt x="3472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968675" y="3273700"/>
              <a:ext cx="134675" cy="106750"/>
            </a:xfrm>
            <a:custGeom>
              <a:rect b="b" l="l" r="r" t="t"/>
              <a:pathLst>
                <a:path extrusionOk="0" h="4270" w="5387">
                  <a:moveTo>
                    <a:pt x="1249" y="441"/>
                  </a:moveTo>
                  <a:cubicBezTo>
                    <a:pt x="1537" y="441"/>
                    <a:pt x="1792" y="643"/>
                    <a:pt x="1851" y="933"/>
                  </a:cubicBezTo>
                  <a:cubicBezTo>
                    <a:pt x="1500" y="1069"/>
                    <a:pt x="1192" y="1302"/>
                    <a:pt x="965" y="1601"/>
                  </a:cubicBezTo>
                  <a:cubicBezTo>
                    <a:pt x="757" y="1495"/>
                    <a:pt x="628" y="1285"/>
                    <a:pt x="628" y="1054"/>
                  </a:cubicBezTo>
                  <a:cubicBezTo>
                    <a:pt x="631" y="738"/>
                    <a:pt x="872" y="473"/>
                    <a:pt x="1186" y="444"/>
                  </a:cubicBezTo>
                  <a:cubicBezTo>
                    <a:pt x="1207" y="442"/>
                    <a:pt x="1228" y="441"/>
                    <a:pt x="1249" y="441"/>
                  </a:cubicBezTo>
                  <a:close/>
                  <a:moveTo>
                    <a:pt x="4334" y="434"/>
                  </a:moveTo>
                  <a:cubicBezTo>
                    <a:pt x="4461" y="434"/>
                    <a:pt x="4591" y="474"/>
                    <a:pt x="4704" y="559"/>
                  </a:cubicBezTo>
                  <a:cubicBezTo>
                    <a:pt x="5070" y="833"/>
                    <a:pt x="5021" y="1394"/>
                    <a:pt x="4618" y="1601"/>
                  </a:cubicBezTo>
                  <a:cubicBezTo>
                    <a:pt x="4387" y="1302"/>
                    <a:pt x="4079" y="1069"/>
                    <a:pt x="3728" y="933"/>
                  </a:cubicBezTo>
                  <a:cubicBezTo>
                    <a:pt x="3787" y="625"/>
                    <a:pt x="4055" y="434"/>
                    <a:pt x="4334" y="434"/>
                  </a:cubicBezTo>
                  <a:close/>
                  <a:moveTo>
                    <a:pt x="2790" y="1187"/>
                  </a:moveTo>
                  <a:cubicBezTo>
                    <a:pt x="3728" y="1187"/>
                    <a:pt x="4494" y="1780"/>
                    <a:pt x="4494" y="2511"/>
                  </a:cubicBezTo>
                  <a:cubicBezTo>
                    <a:pt x="4494" y="3242"/>
                    <a:pt x="3728" y="3838"/>
                    <a:pt x="2790" y="3838"/>
                  </a:cubicBezTo>
                  <a:cubicBezTo>
                    <a:pt x="1851" y="3838"/>
                    <a:pt x="1088" y="3242"/>
                    <a:pt x="1088" y="2511"/>
                  </a:cubicBezTo>
                  <a:cubicBezTo>
                    <a:pt x="1088" y="1780"/>
                    <a:pt x="1851" y="1187"/>
                    <a:pt x="2790" y="1187"/>
                  </a:cubicBezTo>
                  <a:close/>
                  <a:moveTo>
                    <a:pt x="1244" y="0"/>
                  </a:moveTo>
                  <a:cubicBezTo>
                    <a:pt x="1023" y="0"/>
                    <a:pt x="798" y="70"/>
                    <a:pt x="602" y="222"/>
                  </a:cubicBezTo>
                  <a:cubicBezTo>
                    <a:pt x="0" y="689"/>
                    <a:pt x="84" y="1624"/>
                    <a:pt x="757" y="1981"/>
                  </a:cubicBezTo>
                  <a:cubicBezTo>
                    <a:pt x="691" y="2151"/>
                    <a:pt x="659" y="2330"/>
                    <a:pt x="659" y="2511"/>
                  </a:cubicBezTo>
                  <a:cubicBezTo>
                    <a:pt x="659" y="3481"/>
                    <a:pt x="1615" y="4270"/>
                    <a:pt x="2793" y="4270"/>
                  </a:cubicBezTo>
                  <a:cubicBezTo>
                    <a:pt x="3970" y="4270"/>
                    <a:pt x="4929" y="3481"/>
                    <a:pt x="4929" y="2511"/>
                  </a:cubicBezTo>
                  <a:cubicBezTo>
                    <a:pt x="4929" y="2330"/>
                    <a:pt x="4894" y="2151"/>
                    <a:pt x="4828" y="1981"/>
                  </a:cubicBezTo>
                  <a:cubicBezTo>
                    <a:pt x="5170" y="1800"/>
                    <a:pt x="5386" y="1440"/>
                    <a:pt x="5383" y="1054"/>
                  </a:cubicBezTo>
                  <a:cubicBezTo>
                    <a:pt x="5383" y="522"/>
                    <a:pt x="4986" y="73"/>
                    <a:pt x="4456" y="12"/>
                  </a:cubicBezTo>
                  <a:cubicBezTo>
                    <a:pt x="4414" y="7"/>
                    <a:pt x="4372" y="5"/>
                    <a:pt x="4330" y="5"/>
                  </a:cubicBezTo>
                  <a:cubicBezTo>
                    <a:pt x="3853" y="5"/>
                    <a:pt x="3427" y="330"/>
                    <a:pt x="3314" y="807"/>
                  </a:cubicBezTo>
                  <a:cubicBezTo>
                    <a:pt x="3141" y="771"/>
                    <a:pt x="2966" y="753"/>
                    <a:pt x="2791" y="753"/>
                  </a:cubicBezTo>
                  <a:cubicBezTo>
                    <a:pt x="2616" y="753"/>
                    <a:pt x="2441" y="771"/>
                    <a:pt x="2269" y="807"/>
                  </a:cubicBezTo>
                  <a:cubicBezTo>
                    <a:pt x="2148" y="305"/>
                    <a:pt x="170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1017675" y="3315225"/>
              <a:ext cx="12625" cy="10825"/>
            </a:xfrm>
            <a:custGeom>
              <a:rect b="b" l="l" r="r" t="t"/>
              <a:pathLst>
                <a:path extrusionOk="0" h="433" w="505">
                  <a:moveTo>
                    <a:pt x="288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6"/>
                    <a:pt x="406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1044725" y="3315225"/>
              <a:ext cx="12700" cy="10825"/>
            </a:xfrm>
            <a:custGeom>
              <a:rect b="b" l="l" r="r" t="t"/>
              <a:pathLst>
                <a:path extrusionOk="0" h="433" w="508">
                  <a:moveTo>
                    <a:pt x="292" y="1"/>
                  </a:moveTo>
                  <a:cubicBezTo>
                    <a:pt x="99" y="1"/>
                    <a:pt x="1" y="234"/>
                    <a:pt x="139" y="369"/>
                  </a:cubicBezTo>
                  <a:cubicBezTo>
                    <a:pt x="183" y="413"/>
                    <a:pt x="237" y="433"/>
                    <a:pt x="290" y="433"/>
                  </a:cubicBezTo>
                  <a:cubicBezTo>
                    <a:pt x="401" y="433"/>
                    <a:pt x="508" y="347"/>
                    <a:pt x="508" y="217"/>
                  </a:cubicBezTo>
                  <a:cubicBezTo>
                    <a:pt x="508" y="96"/>
                    <a:pt x="41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37"/>
          <p:cNvGrpSpPr/>
          <p:nvPr/>
        </p:nvGrpSpPr>
        <p:grpSpPr>
          <a:xfrm>
            <a:off x="3272587" y="1740845"/>
            <a:ext cx="324698" cy="372863"/>
            <a:chOff x="2212084" y="1960358"/>
            <a:chExt cx="324698" cy="372863"/>
          </a:xfrm>
        </p:grpSpPr>
        <p:sp>
          <p:nvSpPr>
            <p:cNvPr id="305" name="Google Shape;305;p37"/>
            <p:cNvSpPr/>
            <p:nvPr/>
          </p:nvSpPr>
          <p:spPr>
            <a:xfrm>
              <a:off x="2291371" y="2128011"/>
              <a:ext cx="166888" cy="166888"/>
            </a:xfrm>
            <a:custGeom>
              <a:rect b="b" l="l" r="r" t="t"/>
              <a:pathLst>
                <a:path extrusionOk="0" h="5239" w="5239">
                  <a:moveTo>
                    <a:pt x="2620" y="357"/>
                  </a:moveTo>
                  <a:cubicBezTo>
                    <a:pt x="3870" y="357"/>
                    <a:pt x="4894" y="1369"/>
                    <a:pt x="4894" y="2631"/>
                  </a:cubicBezTo>
                  <a:cubicBezTo>
                    <a:pt x="4894" y="3882"/>
                    <a:pt x="3882" y="4906"/>
                    <a:pt x="2620" y="4906"/>
                  </a:cubicBezTo>
                  <a:cubicBezTo>
                    <a:pt x="1369" y="4906"/>
                    <a:pt x="346" y="3894"/>
                    <a:pt x="346" y="2631"/>
                  </a:cubicBezTo>
                  <a:cubicBezTo>
                    <a:pt x="346" y="1369"/>
                    <a:pt x="1369" y="357"/>
                    <a:pt x="2620" y="357"/>
                  </a:cubicBezTo>
                  <a:close/>
                  <a:moveTo>
                    <a:pt x="2620" y="0"/>
                  </a:moveTo>
                  <a:cubicBezTo>
                    <a:pt x="1179" y="0"/>
                    <a:pt x="0" y="1167"/>
                    <a:pt x="0" y="2620"/>
                  </a:cubicBezTo>
                  <a:cubicBezTo>
                    <a:pt x="0" y="4060"/>
                    <a:pt x="1179" y="5239"/>
                    <a:pt x="2620" y="5239"/>
                  </a:cubicBezTo>
                  <a:cubicBezTo>
                    <a:pt x="4060" y="5239"/>
                    <a:pt x="5239" y="4060"/>
                    <a:pt x="5239" y="2620"/>
                  </a:cubicBezTo>
                  <a:cubicBezTo>
                    <a:pt x="5239" y="1167"/>
                    <a:pt x="4060" y="0"/>
                    <a:pt x="26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2212084" y="1960358"/>
              <a:ext cx="324698" cy="372863"/>
            </a:xfrm>
            <a:custGeom>
              <a:rect b="b" l="l" r="r" t="t"/>
              <a:pathLst>
                <a:path extrusionOk="0" h="11705" w="10193">
                  <a:moveTo>
                    <a:pt x="7502" y="358"/>
                  </a:moveTo>
                  <a:lnTo>
                    <a:pt x="6383" y="2644"/>
                  </a:lnTo>
                  <a:lnTo>
                    <a:pt x="3811" y="2644"/>
                  </a:lnTo>
                  <a:lnTo>
                    <a:pt x="2692" y="358"/>
                  </a:lnTo>
                  <a:close/>
                  <a:moveTo>
                    <a:pt x="6228" y="3001"/>
                  </a:moveTo>
                  <a:lnTo>
                    <a:pt x="5692" y="4096"/>
                  </a:lnTo>
                  <a:cubicBezTo>
                    <a:pt x="5490" y="4073"/>
                    <a:pt x="5299" y="4049"/>
                    <a:pt x="5109" y="4049"/>
                  </a:cubicBezTo>
                  <a:cubicBezTo>
                    <a:pt x="4918" y="4049"/>
                    <a:pt x="4716" y="4073"/>
                    <a:pt x="4525" y="4096"/>
                  </a:cubicBezTo>
                  <a:lnTo>
                    <a:pt x="3989" y="3001"/>
                  </a:lnTo>
                  <a:close/>
                  <a:moveTo>
                    <a:pt x="2334" y="405"/>
                  </a:moveTo>
                  <a:lnTo>
                    <a:pt x="4168" y="4156"/>
                  </a:lnTo>
                  <a:cubicBezTo>
                    <a:pt x="3382" y="4370"/>
                    <a:pt x="2692" y="4799"/>
                    <a:pt x="2180" y="5406"/>
                  </a:cubicBezTo>
                  <a:lnTo>
                    <a:pt x="608" y="2227"/>
                  </a:lnTo>
                  <a:cubicBezTo>
                    <a:pt x="406" y="1787"/>
                    <a:pt x="584" y="1275"/>
                    <a:pt x="1013" y="1060"/>
                  </a:cubicBezTo>
                  <a:lnTo>
                    <a:pt x="2334" y="405"/>
                  </a:lnTo>
                  <a:close/>
                  <a:moveTo>
                    <a:pt x="2418" y="1"/>
                  </a:moveTo>
                  <a:cubicBezTo>
                    <a:pt x="2382" y="1"/>
                    <a:pt x="2358" y="1"/>
                    <a:pt x="2334" y="24"/>
                  </a:cubicBezTo>
                  <a:lnTo>
                    <a:pt x="846" y="751"/>
                  </a:lnTo>
                  <a:cubicBezTo>
                    <a:pt x="251" y="1048"/>
                    <a:pt x="1" y="1775"/>
                    <a:pt x="298" y="2370"/>
                  </a:cubicBezTo>
                  <a:lnTo>
                    <a:pt x="1942" y="5704"/>
                  </a:lnTo>
                  <a:cubicBezTo>
                    <a:pt x="1525" y="6311"/>
                    <a:pt x="1263" y="7073"/>
                    <a:pt x="1263" y="7883"/>
                  </a:cubicBezTo>
                  <a:cubicBezTo>
                    <a:pt x="1263" y="8275"/>
                    <a:pt x="1322" y="8680"/>
                    <a:pt x="1441" y="9049"/>
                  </a:cubicBezTo>
                  <a:cubicBezTo>
                    <a:pt x="1470" y="9126"/>
                    <a:pt x="1544" y="9179"/>
                    <a:pt x="1616" y="9179"/>
                  </a:cubicBezTo>
                  <a:cubicBezTo>
                    <a:pt x="1633" y="9179"/>
                    <a:pt x="1651" y="9176"/>
                    <a:pt x="1668" y="9168"/>
                  </a:cubicBezTo>
                  <a:cubicBezTo>
                    <a:pt x="1763" y="9145"/>
                    <a:pt x="1822" y="9037"/>
                    <a:pt x="1787" y="8954"/>
                  </a:cubicBezTo>
                  <a:cubicBezTo>
                    <a:pt x="1668" y="8609"/>
                    <a:pt x="1620" y="8240"/>
                    <a:pt x="1620" y="7883"/>
                  </a:cubicBezTo>
                  <a:cubicBezTo>
                    <a:pt x="1620" y="5954"/>
                    <a:pt x="3192" y="4394"/>
                    <a:pt x="5109" y="4394"/>
                  </a:cubicBezTo>
                  <a:cubicBezTo>
                    <a:pt x="7026" y="4394"/>
                    <a:pt x="8585" y="5954"/>
                    <a:pt x="8585" y="7883"/>
                  </a:cubicBezTo>
                  <a:cubicBezTo>
                    <a:pt x="8585" y="9799"/>
                    <a:pt x="7026" y="11359"/>
                    <a:pt x="5109" y="11359"/>
                  </a:cubicBezTo>
                  <a:cubicBezTo>
                    <a:pt x="3823" y="11359"/>
                    <a:pt x="2656" y="10657"/>
                    <a:pt x="2037" y="9526"/>
                  </a:cubicBezTo>
                  <a:cubicBezTo>
                    <a:pt x="2012" y="9468"/>
                    <a:pt x="1953" y="9433"/>
                    <a:pt x="1887" y="9433"/>
                  </a:cubicBezTo>
                  <a:cubicBezTo>
                    <a:pt x="1858" y="9433"/>
                    <a:pt x="1828" y="9440"/>
                    <a:pt x="1799" y="9454"/>
                  </a:cubicBezTo>
                  <a:cubicBezTo>
                    <a:pt x="1715" y="9502"/>
                    <a:pt x="1680" y="9597"/>
                    <a:pt x="1727" y="9692"/>
                  </a:cubicBezTo>
                  <a:cubicBezTo>
                    <a:pt x="2394" y="10931"/>
                    <a:pt x="3692" y="11704"/>
                    <a:pt x="5109" y="11704"/>
                  </a:cubicBezTo>
                  <a:cubicBezTo>
                    <a:pt x="7216" y="11704"/>
                    <a:pt x="8942" y="9978"/>
                    <a:pt x="8942" y="7859"/>
                  </a:cubicBezTo>
                  <a:cubicBezTo>
                    <a:pt x="8942" y="7061"/>
                    <a:pt x="8692" y="6311"/>
                    <a:pt x="8276" y="5692"/>
                  </a:cubicBezTo>
                  <a:lnTo>
                    <a:pt x="8966" y="4299"/>
                  </a:lnTo>
                  <a:cubicBezTo>
                    <a:pt x="9002" y="4215"/>
                    <a:pt x="8966" y="4108"/>
                    <a:pt x="8883" y="4061"/>
                  </a:cubicBezTo>
                  <a:cubicBezTo>
                    <a:pt x="8861" y="4051"/>
                    <a:pt x="8838" y="4047"/>
                    <a:pt x="8814" y="4047"/>
                  </a:cubicBezTo>
                  <a:cubicBezTo>
                    <a:pt x="8748" y="4047"/>
                    <a:pt x="8680" y="4082"/>
                    <a:pt x="8645" y="4144"/>
                  </a:cubicBezTo>
                  <a:lnTo>
                    <a:pt x="8038" y="5370"/>
                  </a:lnTo>
                  <a:cubicBezTo>
                    <a:pt x="7537" y="4763"/>
                    <a:pt x="6835" y="4334"/>
                    <a:pt x="6049" y="4120"/>
                  </a:cubicBezTo>
                  <a:lnTo>
                    <a:pt x="7871" y="370"/>
                  </a:lnTo>
                  <a:lnTo>
                    <a:pt x="9204" y="1025"/>
                  </a:lnTo>
                  <a:cubicBezTo>
                    <a:pt x="9633" y="1239"/>
                    <a:pt x="9812" y="1763"/>
                    <a:pt x="9597" y="2191"/>
                  </a:cubicBezTo>
                  <a:lnTo>
                    <a:pt x="8942" y="3513"/>
                  </a:lnTo>
                  <a:cubicBezTo>
                    <a:pt x="8907" y="3608"/>
                    <a:pt x="8942" y="3703"/>
                    <a:pt x="9026" y="3751"/>
                  </a:cubicBezTo>
                  <a:cubicBezTo>
                    <a:pt x="9049" y="3764"/>
                    <a:pt x="9074" y="3770"/>
                    <a:pt x="9099" y="3770"/>
                  </a:cubicBezTo>
                  <a:cubicBezTo>
                    <a:pt x="9164" y="3770"/>
                    <a:pt x="9230" y="3731"/>
                    <a:pt x="9264" y="3680"/>
                  </a:cubicBezTo>
                  <a:lnTo>
                    <a:pt x="9919" y="2358"/>
                  </a:lnTo>
                  <a:cubicBezTo>
                    <a:pt x="10193" y="1775"/>
                    <a:pt x="9943" y="1048"/>
                    <a:pt x="9347" y="751"/>
                  </a:cubicBezTo>
                  <a:lnTo>
                    <a:pt x="7859" y="24"/>
                  </a:lnTo>
                  <a:cubicBezTo>
                    <a:pt x="7835" y="1"/>
                    <a:pt x="7811" y="1"/>
                    <a:pt x="77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2319435" y="2157190"/>
              <a:ext cx="108880" cy="103210"/>
            </a:xfrm>
            <a:custGeom>
              <a:rect b="b" l="l" r="r" t="t"/>
              <a:pathLst>
                <a:path extrusionOk="0" h="3240" w="3418">
                  <a:moveTo>
                    <a:pt x="1739" y="346"/>
                  </a:moveTo>
                  <a:cubicBezTo>
                    <a:pt x="1822" y="346"/>
                    <a:pt x="1881" y="394"/>
                    <a:pt x="1929" y="465"/>
                  </a:cubicBezTo>
                  <a:lnTo>
                    <a:pt x="2096" y="787"/>
                  </a:lnTo>
                  <a:cubicBezTo>
                    <a:pt x="2179" y="953"/>
                    <a:pt x="2334" y="1073"/>
                    <a:pt x="2513" y="1108"/>
                  </a:cubicBezTo>
                  <a:lnTo>
                    <a:pt x="2870" y="1144"/>
                  </a:lnTo>
                  <a:cubicBezTo>
                    <a:pt x="2953" y="1168"/>
                    <a:pt x="3013" y="1203"/>
                    <a:pt x="3048" y="1299"/>
                  </a:cubicBezTo>
                  <a:cubicBezTo>
                    <a:pt x="3072" y="1370"/>
                    <a:pt x="3048" y="1465"/>
                    <a:pt x="2989" y="1525"/>
                  </a:cubicBezTo>
                  <a:lnTo>
                    <a:pt x="2739" y="1775"/>
                  </a:lnTo>
                  <a:cubicBezTo>
                    <a:pt x="2596" y="1906"/>
                    <a:pt x="2536" y="2085"/>
                    <a:pt x="2572" y="2263"/>
                  </a:cubicBezTo>
                  <a:lnTo>
                    <a:pt x="2632" y="2620"/>
                  </a:lnTo>
                  <a:cubicBezTo>
                    <a:pt x="2643" y="2692"/>
                    <a:pt x="2620" y="2787"/>
                    <a:pt x="2536" y="2823"/>
                  </a:cubicBezTo>
                  <a:cubicBezTo>
                    <a:pt x="2493" y="2852"/>
                    <a:pt x="2450" y="2867"/>
                    <a:pt x="2407" y="2867"/>
                  </a:cubicBezTo>
                  <a:cubicBezTo>
                    <a:pt x="2378" y="2867"/>
                    <a:pt x="2350" y="2861"/>
                    <a:pt x="2322" y="2847"/>
                  </a:cubicBezTo>
                  <a:lnTo>
                    <a:pt x="2001" y="2680"/>
                  </a:lnTo>
                  <a:cubicBezTo>
                    <a:pt x="1917" y="2632"/>
                    <a:pt x="1822" y="2620"/>
                    <a:pt x="1739" y="2620"/>
                  </a:cubicBezTo>
                  <a:cubicBezTo>
                    <a:pt x="1643" y="2620"/>
                    <a:pt x="1560" y="2632"/>
                    <a:pt x="1465" y="2680"/>
                  </a:cubicBezTo>
                  <a:lnTo>
                    <a:pt x="1155" y="2847"/>
                  </a:lnTo>
                  <a:cubicBezTo>
                    <a:pt x="1128" y="2865"/>
                    <a:pt x="1097" y="2872"/>
                    <a:pt x="1066" y="2872"/>
                  </a:cubicBezTo>
                  <a:cubicBezTo>
                    <a:pt x="1016" y="2872"/>
                    <a:pt x="966" y="2852"/>
                    <a:pt x="929" y="2823"/>
                  </a:cubicBezTo>
                  <a:cubicBezTo>
                    <a:pt x="858" y="2787"/>
                    <a:pt x="822" y="2692"/>
                    <a:pt x="846" y="2620"/>
                  </a:cubicBezTo>
                  <a:lnTo>
                    <a:pt x="905" y="2263"/>
                  </a:lnTo>
                  <a:cubicBezTo>
                    <a:pt x="929" y="2085"/>
                    <a:pt x="869" y="1894"/>
                    <a:pt x="738" y="1775"/>
                  </a:cubicBezTo>
                  <a:lnTo>
                    <a:pt x="488" y="1525"/>
                  </a:lnTo>
                  <a:cubicBezTo>
                    <a:pt x="429" y="1465"/>
                    <a:pt x="393" y="1382"/>
                    <a:pt x="429" y="1299"/>
                  </a:cubicBezTo>
                  <a:cubicBezTo>
                    <a:pt x="453" y="1227"/>
                    <a:pt x="512" y="1168"/>
                    <a:pt x="608" y="1144"/>
                  </a:cubicBezTo>
                  <a:lnTo>
                    <a:pt x="965" y="1108"/>
                  </a:lnTo>
                  <a:cubicBezTo>
                    <a:pt x="1143" y="1073"/>
                    <a:pt x="1298" y="953"/>
                    <a:pt x="1381" y="787"/>
                  </a:cubicBezTo>
                  <a:lnTo>
                    <a:pt x="1548" y="465"/>
                  </a:lnTo>
                  <a:cubicBezTo>
                    <a:pt x="1572" y="394"/>
                    <a:pt x="1643" y="346"/>
                    <a:pt x="1739" y="346"/>
                  </a:cubicBezTo>
                  <a:close/>
                  <a:moveTo>
                    <a:pt x="1703" y="1"/>
                  </a:moveTo>
                  <a:cubicBezTo>
                    <a:pt x="1489" y="1"/>
                    <a:pt x="1310" y="120"/>
                    <a:pt x="1203" y="311"/>
                  </a:cubicBezTo>
                  <a:lnTo>
                    <a:pt x="1036" y="644"/>
                  </a:lnTo>
                  <a:cubicBezTo>
                    <a:pt x="1012" y="703"/>
                    <a:pt x="953" y="739"/>
                    <a:pt x="869" y="763"/>
                  </a:cubicBezTo>
                  <a:lnTo>
                    <a:pt x="512" y="811"/>
                  </a:lnTo>
                  <a:cubicBezTo>
                    <a:pt x="310" y="834"/>
                    <a:pt x="131" y="989"/>
                    <a:pt x="60" y="1192"/>
                  </a:cubicBezTo>
                  <a:cubicBezTo>
                    <a:pt x="0" y="1406"/>
                    <a:pt x="36" y="1620"/>
                    <a:pt x="203" y="1775"/>
                  </a:cubicBezTo>
                  <a:lnTo>
                    <a:pt x="500" y="2025"/>
                  </a:lnTo>
                  <a:cubicBezTo>
                    <a:pt x="548" y="2073"/>
                    <a:pt x="572" y="2144"/>
                    <a:pt x="560" y="2216"/>
                  </a:cubicBezTo>
                  <a:lnTo>
                    <a:pt x="500" y="2573"/>
                  </a:lnTo>
                  <a:cubicBezTo>
                    <a:pt x="477" y="2787"/>
                    <a:pt x="548" y="2989"/>
                    <a:pt x="727" y="3120"/>
                  </a:cubicBezTo>
                  <a:cubicBezTo>
                    <a:pt x="834" y="3204"/>
                    <a:pt x="929" y="3228"/>
                    <a:pt x="1048" y="3228"/>
                  </a:cubicBezTo>
                  <a:cubicBezTo>
                    <a:pt x="1143" y="3228"/>
                    <a:pt x="1227" y="3216"/>
                    <a:pt x="1322" y="3168"/>
                  </a:cubicBezTo>
                  <a:lnTo>
                    <a:pt x="1631" y="3001"/>
                  </a:lnTo>
                  <a:cubicBezTo>
                    <a:pt x="1661" y="2989"/>
                    <a:pt x="1694" y="2983"/>
                    <a:pt x="1727" y="2983"/>
                  </a:cubicBezTo>
                  <a:cubicBezTo>
                    <a:pt x="1759" y="2983"/>
                    <a:pt x="1792" y="2989"/>
                    <a:pt x="1822" y="3001"/>
                  </a:cubicBezTo>
                  <a:lnTo>
                    <a:pt x="2143" y="3168"/>
                  </a:lnTo>
                  <a:cubicBezTo>
                    <a:pt x="2227" y="3215"/>
                    <a:pt x="2318" y="3239"/>
                    <a:pt x="2409" y="3239"/>
                  </a:cubicBezTo>
                  <a:cubicBezTo>
                    <a:pt x="2524" y="3239"/>
                    <a:pt x="2639" y="3200"/>
                    <a:pt x="2739" y="3120"/>
                  </a:cubicBezTo>
                  <a:cubicBezTo>
                    <a:pt x="2917" y="2989"/>
                    <a:pt x="2989" y="2787"/>
                    <a:pt x="2953" y="2573"/>
                  </a:cubicBezTo>
                  <a:lnTo>
                    <a:pt x="2894" y="2216"/>
                  </a:lnTo>
                  <a:cubicBezTo>
                    <a:pt x="2882" y="2144"/>
                    <a:pt x="2917" y="2085"/>
                    <a:pt x="2953" y="2025"/>
                  </a:cubicBezTo>
                  <a:lnTo>
                    <a:pt x="3215" y="1775"/>
                  </a:lnTo>
                  <a:cubicBezTo>
                    <a:pt x="3358" y="1620"/>
                    <a:pt x="3417" y="1406"/>
                    <a:pt x="3358" y="1192"/>
                  </a:cubicBezTo>
                  <a:cubicBezTo>
                    <a:pt x="3298" y="989"/>
                    <a:pt x="3120" y="834"/>
                    <a:pt x="2894" y="811"/>
                  </a:cubicBezTo>
                  <a:lnTo>
                    <a:pt x="2536" y="763"/>
                  </a:lnTo>
                  <a:cubicBezTo>
                    <a:pt x="2465" y="739"/>
                    <a:pt x="2405" y="703"/>
                    <a:pt x="2382" y="644"/>
                  </a:cubicBezTo>
                  <a:lnTo>
                    <a:pt x="2215" y="311"/>
                  </a:lnTo>
                  <a:cubicBezTo>
                    <a:pt x="2120" y="120"/>
                    <a:pt x="1929" y="1"/>
                    <a:pt x="17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474" y="0"/>
            <a:ext cx="233165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025" y="1958325"/>
            <a:ext cx="2518324" cy="955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imal Center by Slidesgo">
  <a:themeElements>
    <a:clrScheme name="Simple Light">
      <a:dk1>
        <a:srgbClr val="2E2E2E"/>
      </a:dk1>
      <a:lt1>
        <a:srgbClr val="F5F5F5"/>
      </a:lt1>
      <a:dk2>
        <a:srgbClr val="595959"/>
      </a:dk2>
      <a:lt2>
        <a:srgbClr val="EEEEEE"/>
      </a:lt2>
      <a:accent1>
        <a:srgbClr val="B3B9FB"/>
      </a:accent1>
      <a:accent2>
        <a:srgbClr val="FFDB8F"/>
      </a:accent2>
      <a:accent3>
        <a:srgbClr val="9DE0EE"/>
      </a:accent3>
      <a:accent4>
        <a:srgbClr val="D2D6FD"/>
      </a:accent4>
      <a:accent5>
        <a:srgbClr val="F3E0B7"/>
      </a:accent5>
      <a:accent6>
        <a:srgbClr val="C9F0F8"/>
      </a:accent6>
      <a:hlink>
        <a:srgbClr val="2E2E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